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479-CEC6-4EB4-AB84-9979555D7688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8-1E51-45E6-97CF-49E4B89E2C9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5724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479-CEC6-4EB4-AB84-9979555D7688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8-1E51-45E6-97CF-49E4B89E2C9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8395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479-CEC6-4EB4-AB84-9979555D7688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8-1E51-45E6-97CF-49E4B89E2C9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2137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479-CEC6-4EB4-AB84-9979555D7688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8-1E51-45E6-97CF-49E4B89E2C9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0742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479-CEC6-4EB4-AB84-9979555D7688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8-1E51-45E6-97CF-49E4B89E2C9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9813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479-CEC6-4EB4-AB84-9979555D7688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8-1E51-45E6-97CF-49E4B89E2C9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5869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479-CEC6-4EB4-AB84-9979555D7688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8-1E51-45E6-97CF-49E4B89E2C9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684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479-CEC6-4EB4-AB84-9979555D7688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8-1E51-45E6-97CF-49E4B89E2C9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3732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479-CEC6-4EB4-AB84-9979555D7688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8-1E51-45E6-97CF-49E4B89E2C9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0365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479-CEC6-4EB4-AB84-9979555D7688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8-1E51-45E6-97CF-49E4B89E2C9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97495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B2479-CEC6-4EB4-AB84-9979555D7688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8318-1E51-45E6-97CF-49E4B89E2C9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2288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B2479-CEC6-4EB4-AB84-9979555D7688}" type="datetimeFigureOut">
              <a:rPr lang="it-IT" smtClean="0"/>
              <a:t>10/12/2015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C8318-1E51-45E6-97CF-49E4B89E2C9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9282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procura ad </a:t>
            </a:r>
            <a:r>
              <a:rPr lang="it-IT" dirty="0" err="1" smtClean="0"/>
              <a:t>litem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dirty="0"/>
              <a:t>l’art. 18 DM 44/2011 contiene </a:t>
            </a:r>
            <a:r>
              <a:rPr lang="it-IT" dirty="0" smtClean="0"/>
              <a:t>una </a:t>
            </a:r>
            <a:r>
              <a:rPr lang="it-IT" dirty="0"/>
              <a:t>specifica regola per la procura che “…si considera apposta in calce all’atto cui si riferisce quando </a:t>
            </a:r>
            <a:r>
              <a:rPr lang="it-IT" dirty="0" err="1"/>
              <a:t>e’</a:t>
            </a:r>
            <a:r>
              <a:rPr lang="it-IT" dirty="0"/>
              <a:t> rilasciata su documento informatico separato allegato al messaggio di posta elettronica certificata mediante il quale l’atto </a:t>
            </a:r>
            <a:r>
              <a:rPr lang="it-IT" dirty="0" err="1"/>
              <a:t>e’</a:t>
            </a:r>
            <a:r>
              <a:rPr lang="it-IT" dirty="0"/>
              <a:t> notificato. La disposizione di cui al periodo precedente si applica anche quando la procura alle liti </a:t>
            </a:r>
            <a:r>
              <a:rPr lang="it-IT" dirty="0" err="1"/>
              <a:t>e’</a:t>
            </a:r>
            <a:r>
              <a:rPr lang="it-IT" dirty="0"/>
              <a:t> rilasciata su foglio separato del quale </a:t>
            </a:r>
            <a:r>
              <a:rPr lang="it-IT" dirty="0" err="1"/>
              <a:t>e’</a:t>
            </a:r>
            <a:r>
              <a:rPr lang="it-IT" dirty="0"/>
              <a:t> estratta copia informatica, anche per immagine”: in altri termini, non è necessario (e non lo era neanche prima del 21/8/2015) che la relata di notifica contenga alcuna dichiarazione di conformità della procura. </a:t>
            </a:r>
          </a:p>
        </p:txBody>
      </p:sp>
    </p:spTree>
    <p:extLst>
      <p:ext uri="{BB962C8B-B14F-4D97-AF65-F5344CB8AC3E}">
        <p14:creationId xmlns:p14="http://schemas.microsoft.com/office/powerpoint/2010/main" val="35621820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</Words>
  <Application>Microsoft Office PowerPoint</Application>
  <PresentationFormat>Presentazione su schermo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La procura ad litem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procura ad litem</dc:title>
  <dc:creator>Antonella Ciriello</dc:creator>
  <cp:lastModifiedBy>Antonella Ciriello</cp:lastModifiedBy>
  <cp:revision>1</cp:revision>
  <dcterms:created xsi:type="dcterms:W3CDTF">2015-12-10T08:01:15Z</dcterms:created>
  <dcterms:modified xsi:type="dcterms:W3CDTF">2015-12-10T08:02:05Z</dcterms:modified>
</cp:coreProperties>
</file>