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8" r:id="rId2"/>
  </p:sldIdLst>
  <p:sldSz cx="9144000" cy="6858000" type="screen4x3"/>
  <p:notesSz cx="6858000" cy="9144000"/>
  <p:defaultTex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9" d="100"/>
          <a:sy n="69" d="100"/>
        </p:scale>
        <p:origin x="-1464" y="-90"/>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ableStyles" Target="tableStyles.xml"/><Relationship Id="rId5" Type="http://schemas.openxmlformats.org/officeDocument/2006/relationships/theme" Target="theme/theme1.xml"/><Relationship Id="rId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p:cNvSpPr>
            <a:spLocks noGrp="1"/>
          </p:cNvSpPr>
          <p:nvPr>
            <p:ph type="ctrTitle"/>
          </p:nvPr>
        </p:nvSpPr>
        <p:spPr>
          <a:xfrm>
            <a:off x="685800" y="2130425"/>
            <a:ext cx="7772400" cy="1470025"/>
          </a:xfrm>
        </p:spPr>
        <p:txBody>
          <a:bodyPr/>
          <a:lstStyle/>
          <a:p>
            <a:r>
              <a:rPr lang="it-IT" smtClean="0"/>
              <a:t>Fare clic per modificare lo stile del titolo</a:t>
            </a:r>
            <a:endParaRPr lang="it-IT"/>
          </a:p>
        </p:txBody>
      </p:sp>
      <p:sp>
        <p:nvSpPr>
          <p:cNvPr id="3" name="Sottotitolo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t-IT" smtClean="0"/>
              <a:t>Fare clic per modificare lo stile del sottotitolo dello schema</a:t>
            </a:r>
            <a:endParaRPr lang="it-IT"/>
          </a:p>
        </p:txBody>
      </p:sp>
      <p:sp>
        <p:nvSpPr>
          <p:cNvPr id="4" name="Segnaposto data 3"/>
          <p:cNvSpPr>
            <a:spLocks noGrp="1"/>
          </p:cNvSpPr>
          <p:nvPr>
            <p:ph type="dt" sz="half" idx="10"/>
          </p:nvPr>
        </p:nvSpPr>
        <p:spPr/>
        <p:txBody>
          <a:bodyPr/>
          <a:lstStyle/>
          <a:p>
            <a:fld id="{96077F8C-BE92-4226-9264-E2192EB69D3F}" type="datetime1">
              <a:rPr lang="it-IT" smtClean="0">
                <a:solidFill>
                  <a:prstClr val="black">
                    <a:tint val="75000"/>
                  </a:prstClr>
                </a:solidFill>
              </a:rPr>
              <a:pPr/>
              <a:t>10/12/2015</a:t>
            </a:fld>
            <a:endParaRPr lang="it-IT">
              <a:solidFill>
                <a:prstClr val="black">
                  <a:tint val="75000"/>
                </a:prstClr>
              </a:solidFill>
            </a:endParaRPr>
          </a:p>
        </p:txBody>
      </p:sp>
      <p:sp>
        <p:nvSpPr>
          <p:cNvPr id="5" name="Segnaposto piè di pagina 4"/>
          <p:cNvSpPr>
            <a:spLocks noGrp="1"/>
          </p:cNvSpPr>
          <p:nvPr>
            <p:ph type="ftr" sz="quarter" idx="11"/>
          </p:nvPr>
        </p:nvSpPr>
        <p:spPr/>
        <p:txBody>
          <a:bodyPr/>
          <a:lstStyle/>
          <a:p>
            <a:r>
              <a:rPr lang="it-IT" smtClean="0">
                <a:solidFill>
                  <a:prstClr val="black">
                    <a:tint val="75000"/>
                  </a:prstClr>
                </a:solidFill>
              </a:rPr>
              <a:t>Antonella Ciriello, giudice del tribunale di Napoli, Componente STO presso CSM</a:t>
            </a:r>
            <a:endParaRPr lang="it-IT">
              <a:solidFill>
                <a:prstClr val="black">
                  <a:tint val="75000"/>
                </a:prstClr>
              </a:solidFill>
            </a:endParaRPr>
          </a:p>
        </p:txBody>
      </p:sp>
      <p:sp>
        <p:nvSpPr>
          <p:cNvPr id="6" name="Segnaposto numero diapositiva 5"/>
          <p:cNvSpPr>
            <a:spLocks noGrp="1"/>
          </p:cNvSpPr>
          <p:nvPr>
            <p:ph type="sldNum" sz="quarter" idx="12"/>
          </p:nvPr>
        </p:nvSpPr>
        <p:spPr/>
        <p:txBody>
          <a:bodyPr/>
          <a:lstStyle/>
          <a:p>
            <a:fld id="{9DA5607A-F831-406C-B7DE-05DE62278C07}" type="slidenum">
              <a:rPr lang="it-IT" smtClean="0">
                <a:solidFill>
                  <a:prstClr val="black">
                    <a:tint val="75000"/>
                  </a:prstClr>
                </a:solidFill>
              </a:rPr>
              <a:pPr/>
              <a:t>‹N›</a:t>
            </a:fld>
            <a:endParaRPr lang="it-IT">
              <a:solidFill>
                <a:prstClr val="black">
                  <a:tint val="75000"/>
                </a:prstClr>
              </a:solidFill>
            </a:endParaRPr>
          </a:p>
        </p:txBody>
      </p:sp>
    </p:spTree>
    <p:extLst>
      <p:ext uri="{BB962C8B-B14F-4D97-AF65-F5344CB8AC3E}">
        <p14:creationId xmlns:p14="http://schemas.microsoft.com/office/powerpoint/2010/main" val="386395399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testo verticale 2"/>
          <p:cNvSpPr>
            <a:spLocks noGrp="1"/>
          </p:cNvSpPr>
          <p:nvPr>
            <p:ph type="body" orient="vert" idx="1"/>
          </p:nvPr>
        </p:nvSpPr>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p>
            <a:fld id="{5850A9AA-992F-41F2-89F6-D990D643E730}" type="datetime1">
              <a:rPr lang="it-IT" smtClean="0">
                <a:solidFill>
                  <a:prstClr val="black">
                    <a:tint val="75000"/>
                  </a:prstClr>
                </a:solidFill>
              </a:rPr>
              <a:pPr/>
              <a:t>10/12/2015</a:t>
            </a:fld>
            <a:endParaRPr lang="it-IT">
              <a:solidFill>
                <a:prstClr val="black">
                  <a:tint val="75000"/>
                </a:prstClr>
              </a:solidFill>
            </a:endParaRPr>
          </a:p>
        </p:txBody>
      </p:sp>
      <p:sp>
        <p:nvSpPr>
          <p:cNvPr id="5" name="Segnaposto piè di pagina 4"/>
          <p:cNvSpPr>
            <a:spLocks noGrp="1"/>
          </p:cNvSpPr>
          <p:nvPr>
            <p:ph type="ftr" sz="quarter" idx="11"/>
          </p:nvPr>
        </p:nvSpPr>
        <p:spPr/>
        <p:txBody>
          <a:bodyPr/>
          <a:lstStyle/>
          <a:p>
            <a:r>
              <a:rPr lang="it-IT" smtClean="0">
                <a:solidFill>
                  <a:prstClr val="black">
                    <a:tint val="75000"/>
                  </a:prstClr>
                </a:solidFill>
              </a:rPr>
              <a:t>Antonella Ciriello, giudice del tribunale di Napoli, Componente STO presso CSM</a:t>
            </a:r>
            <a:endParaRPr lang="it-IT">
              <a:solidFill>
                <a:prstClr val="black">
                  <a:tint val="75000"/>
                </a:prstClr>
              </a:solidFill>
            </a:endParaRPr>
          </a:p>
        </p:txBody>
      </p:sp>
      <p:sp>
        <p:nvSpPr>
          <p:cNvPr id="6" name="Segnaposto numero diapositiva 5"/>
          <p:cNvSpPr>
            <a:spLocks noGrp="1"/>
          </p:cNvSpPr>
          <p:nvPr>
            <p:ph type="sldNum" sz="quarter" idx="12"/>
          </p:nvPr>
        </p:nvSpPr>
        <p:spPr/>
        <p:txBody>
          <a:bodyPr/>
          <a:lstStyle/>
          <a:p>
            <a:fld id="{9DA5607A-F831-406C-B7DE-05DE62278C07}" type="slidenum">
              <a:rPr lang="it-IT" smtClean="0">
                <a:solidFill>
                  <a:prstClr val="black">
                    <a:tint val="75000"/>
                  </a:prstClr>
                </a:solidFill>
              </a:rPr>
              <a:pPr/>
              <a:t>‹N›</a:t>
            </a:fld>
            <a:endParaRPr lang="it-IT">
              <a:solidFill>
                <a:prstClr val="black">
                  <a:tint val="75000"/>
                </a:prstClr>
              </a:solidFill>
            </a:endParaRPr>
          </a:p>
        </p:txBody>
      </p:sp>
    </p:spTree>
    <p:extLst>
      <p:ext uri="{BB962C8B-B14F-4D97-AF65-F5344CB8AC3E}">
        <p14:creationId xmlns:p14="http://schemas.microsoft.com/office/powerpoint/2010/main" val="297286221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6629400" y="274638"/>
            <a:ext cx="2057400" cy="5851525"/>
          </a:xfrm>
        </p:spPr>
        <p:txBody>
          <a:bodyPr vert="eaVert"/>
          <a:lstStyle/>
          <a:p>
            <a:r>
              <a:rPr lang="it-IT" smtClean="0"/>
              <a:t>Fare clic per modificare lo stile del titolo</a:t>
            </a:r>
            <a:endParaRPr lang="it-IT"/>
          </a:p>
        </p:txBody>
      </p:sp>
      <p:sp>
        <p:nvSpPr>
          <p:cNvPr id="3" name="Segnaposto testo verticale 2"/>
          <p:cNvSpPr>
            <a:spLocks noGrp="1"/>
          </p:cNvSpPr>
          <p:nvPr>
            <p:ph type="body" orient="vert" idx="1"/>
          </p:nvPr>
        </p:nvSpPr>
        <p:spPr>
          <a:xfrm>
            <a:off x="457200" y="274638"/>
            <a:ext cx="6019800" cy="5851525"/>
          </a:xfrm>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p>
            <a:fld id="{FBEBDEFE-A409-4E6E-A7C4-D6CEA510639E}" type="datetime1">
              <a:rPr lang="it-IT" smtClean="0">
                <a:solidFill>
                  <a:prstClr val="black">
                    <a:tint val="75000"/>
                  </a:prstClr>
                </a:solidFill>
              </a:rPr>
              <a:pPr/>
              <a:t>10/12/2015</a:t>
            </a:fld>
            <a:endParaRPr lang="it-IT">
              <a:solidFill>
                <a:prstClr val="black">
                  <a:tint val="75000"/>
                </a:prstClr>
              </a:solidFill>
            </a:endParaRPr>
          </a:p>
        </p:txBody>
      </p:sp>
      <p:sp>
        <p:nvSpPr>
          <p:cNvPr id="5" name="Segnaposto piè di pagina 4"/>
          <p:cNvSpPr>
            <a:spLocks noGrp="1"/>
          </p:cNvSpPr>
          <p:nvPr>
            <p:ph type="ftr" sz="quarter" idx="11"/>
          </p:nvPr>
        </p:nvSpPr>
        <p:spPr/>
        <p:txBody>
          <a:bodyPr/>
          <a:lstStyle/>
          <a:p>
            <a:r>
              <a:rPr lang="it-IT" smtClean="0">
                <a:solidFill>
                  <a:prstClr val="black">
                    <a:tint val="75000"/>
                  </a:prstClr>
                </a:solidFill>
              </a:rPr>
              <a:t>Antonella Ciriello, giudice del tribunale di Napoli, Componente STO presso CSM</a:t>
            </a:r>
            <a:endParaRPr lang="it-IT">
              <a:solidFill>
                <a:prstClr val="black">
                  <a:tint val="75000"/>
                </a:prstClr>
              </a:solidFill>
            </a:endParaRPr>
          </a:p>
        </p:txBody>
      </p:sp>
      <p:sp>
        <p:nvSpPr>
          <p:cNvPr id="6" name="Segnaposto numero diapositiva 5"/>
          <p:cNvSpPr>
            <a:spLocks noGrp="1"/>
          </p:cNvSpPr>
          <p:nvPr>
            <p:ph type="sldNum" sz="quarter" idx="12"/>
          </p:nvPr>
        </p:nvSpPr>
        <p:spPr/>
        <p:txBody>
          <a:bodyPr/>
          <a:lstStyle/>
          <a:p>
            <a:fld id="{9DA5607A-F831-406C-B7DE-05DE62278C07}" type="slidenum">
              <a:rPr lang="it-IT" smtClean="0">
                <a:solidFill>
                  <a:prstClr val="black">
                    <a:tint val="75000"/>
                  </a:prstClr>
                </a:solidFill>
              </a:rPr>
              <a:pPr/>
              <a:t>‹N›</a:t>
            </a:fld>
            <a:endParaRPr lang="it-IT">
              <a:solidFill>
                <a:prstClr val="black">
                  <a:tint val="75000"/>
                </a:prstClr>
              </a:solidFill>
            </a:endParaRPr>
          </a:p>
        </p:txBody>
      </p:sp>
    </p:spTree>
    <p:extLst>
      <p:ext uri="{BB962C8B-B14F-4D97-AF65-F5344CB8AC3E}">
        <p14:creationId xmlns:p14="http://schemas.microsoft.com/office/powerpoint/2010/main" val="328214656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137_1_">
    <p:bg>
      <p:bgPr>
        <a:solidFill>
          <a:schemeClr val="bg1">
            <a:alpha val="0"/>
          </a:schemeClr>
        </a:solidFill>
        <a:effectLst/>
      </p:bgPr>
    </p:bg>
    <p:spTree>
      <p:nvGrpSpPr>
        <p:cNvPr id="1" name=""/>
        <p:cNvGrpSpPr/>
        <p:nvPr/>
      </p:nvGrpSpPr>
      <p:grpSpPr>
        <a:xfrm>
          <a:off x="0" y="0"/>
          <a:ext cx="0" cy="0"/>
          <a:chOff x="0" y="0"/>
          <a:chExt cx="0" cy="0"/>
        </a:xfrm>
      </p:grpSpPr>
      <p:sp>
        <p:nvSpPr>
          <p:cNvPr id="112" name="Segnaposto testo 111"/>
          <p:cNvSpPr>
            <a:spLocks noGrp="1"/>
          </p:cNvSpPr>
          <p:nvPr>
            <p:ph type="body" idx="10"/>
          </p:nvPr>
        </p:nvSpPr>
        <p:spPr>
          <a:xfrm>
            <a:off x="1485900" y="2639695"/>
            <a:ext cx="7658100" cy="4044315"/>
          </a:xfrm>
          <a:prstGeom prst="rect">
            <a:avLst/>
          </a:prstGeom>
          <a:noFill/>
          <a:ln w="0" cmpd="sng">
            <a:noFill/>
            <a:prstDash val="solid"/>
          </a:ln>
        </p:spPr>
        <p:txBody>
          <a:bodyPr vert="horz" lIns="0" tIns="0" rIns="0" bIns="0" anchor="t"/>
          <a:lstStyle/>
          <a:p>
            <a:pPr algn="l"/>
            <a:r>
              <a:rPr lang="en-US" sz="100"/>
              <a:t> </a:t>
            </a:r>
          </a:p>
        </p:txBody>
      </p:sp>
      <p:sp>
        <p:nvSpPr>
          <p:cNvPr id="113" name="Segnaposto testo 112"/>
          <p:cNvSpPr>
            <a:spLocks noGrp="1"/>
          </p:cNvSpPr>
          <p:nvPr>
            <p:ph type="body" idx="10"/>
          </p:nvPr>
        </p:nvSpPr>
        <p:spPr>
          <a:xfrm>
            <a:off x="0" y="2633345"/>
            <a:ext cx="9144000" cy="4173855"/>
          </a:xfrm>
          <a:prstGeom prst="rect">
            <a:avLst/>
          </a:prstGeom>
          <a:noFill/>
          <a:ln w="0" cmpd="sng">
            <a:noFill/>
            <a:prstDash val="solid"/>
          </a:ln>
        </p:spPr>
        <p:txBody>
          <a:bodyPr vert="horz" lIns="0" tIns="0" rIns="0" bIns="0" anchor="t"/>
          <a:lstStyle/>
          <a:p>
            <a:pPr algn="l"/>
            <a:r>
              <a:rPr lang="en-US" sz="100"/>
              <a:t> </a:t>
            </a:r>
          </a:p>
        </p:txBody>
      </p:sp>
      <p:sp>
        <p:nvSpPr>
          <p:cNvPr id="114" name="Segnaposto testo 113"/>
          <p:cNvSpPr>
            <a:spLocks noGrp="1"/>
          </p:cNvSpPr>
          <p:nvPr>
            <p:ph type="body" idx="10"/>
          </p:nvPr>
        </p:nvSpPr>
        <p:spPr>
          <a:xfrm>
            <a:off x="594360" y="571500"/>
            <a:ext cx="6896100" cy="1056005"/>
          </a:xfrm>
          <a:prstGeom prst="rect">
            <a:avLst/>
          </a:prstGeom>
          <a:noFill/>
          <a:ln w="0" cmpd="sng">
            <a:noFill/>
            <a:prstDash val="solid"/>
          </a:ln>
        </p:spPr>
        <p:txBody>
          <a:bodyPr vert="horz" lIns="0" tIns="0" rIns="0" bIns="0" anchor="t"/>
          <a:lstStyle/>
          <a:p>
            <a:pPr marL="0" marR="0" indent="0" algn="l">
              <a:lnSpc>
                <a:spcPts val="4500"/>
              </a:lnSpc>
              <a:spcAft>
                <a:spcPts val="3755"/>
              </a:spcAft>
            </a:pPr>
            <a:r>
              <a:rPr lang="it-IT" sz="3850" b="1" spc="40">
                <a:solidFill>
                  <a:srgbClr val="000000"/>
                </a:solidFill>
                <a:latin typeface="Arial Narrow" panose="02020603050405020304" pitchFamily="2"/>
              </a:rPr>
              <a:t>La realtà degli uffici giudiziari... </a:t>
            </a:r>
          </a:p>
        </p:txBody>
      </p:sp>
      <p:sp>
        <p:nvSpPr>
          <p:cNvPr id="115" name="Segnaposto testo 114"/>
          <p:cNvSpPr>
            <a:spLocks noGrp="1"/>
          </p:cNvSpPr>
          <p:nvPr>
            <p:ph type="body" idx="10"/>
          </p:nvPr>
        </p:nvSpPr>
        <p:spPr>
          <a:xfrm>
            <a:off x="0" y="1627505"/>
            <a:ext cx="2246630" cy="179705"/>
          </a:xfrm>
          <a:prstGeom prst="rect">
            <a:avLst/>
          </a:prstGeom>
          <a:solidFill>
            <a:srgbClr val="EDEDEC"/>
          </a:solidFill>
          <a:ln w="0" cmpd="sng">
            <a:noFill/>
            <a:prstDash val="solid"/>
          </a:ln>
        </p:spPr>
        <p:txBody>
          <a:bodyPr vert="horz" lIns="0" tIns="0" rIns="0" bIns="0" anchor="t"/>
          <a:lstStyle/>
          <a:p>
            <a:pPr marL="0" marR="0" indent="0" algn="l">
              <a:lnSpc>
                <a:spcPts val="1400"/>
              </a:lnSpc>
              <a:spcAft>
                <a:spcPts val="0"/>
              </a:spcAft>
              <a:tabLst>
                <a:tab pos="2240280" algn="r"/>
              </a:tabLst>
            </a:pPr>
            <a:r>
              <a:rPr lang="it-IT" sz="1150" spc="0">
                <a:solidFill>
                  <a:srgbClr val="F0C869"/>
                </a:solidFill>
                <a:latin typeface="Arial" panose="02020603050405020304" pitchFamily="2"/>
              </a:rPr>
              <a:t>1~1_</a:t>
            </a:r>
            <a:r>
              <a:rPr lang="it-IT" sz="100" u="sng" spc="0">
                <a:solidFill>
                  <a:srgbClr val="000000"/>
                </a:solidFill>
                <a:latin typeface="Arial" panose="02020603050405020304" pitchFamily="2"/>
              </a:rPr>
              <a:t> </a:t>
            </a:r>
            <a:r>
              <a:rPr lang="it-IT" sz="800" u="sng" spc="0">
                <a:solidFill>
                  <a:srgbClr val="000000"/>
                </a:solidFill>
                <a:latin typeface="Arial" panose="02020603050405020304" pitchFamily="2"/>
              </a:rPr>
              <a:t>FA</a:t>
            </a:r>
            <a:r>
              <a:rPr lang="it-IT" sz="100" spc="0">
                <a:solidFill>
                  <a:srgbClr val="000000"/>
                </a:solidFill>
                <a:latin typeface="Arial" panose="02020603050405020304" pitchFamily="2"/>
              </a:rPr>
              <a:t> </a:t>
            </a:r>
          </a:p>
        </p:txBody>
      </p:sp>
      <p:sp>
        <p:nvSpPr>
          <p:cNvPr id="116" name="Segnaposto testo 115"/>
          <p:cNvSpPr>
            <a:spLocks noGrp="1"/>
          </p:cNvSpPr>
          <p:nvPr>
            <p:ph type="body" idx="10"/>
          </p:nvPr>
        </p:nvSpPr>
        <p:spPr>
          <a:xfrm>
            <a:off x="0" y="1809750"/>
            <a:ext cx="4233545" cy="375920"/>
          </a:xfrm>
          <a:prstGeom prst="rect">
            <a:avLst/>
          </a:prstGeom>
          <a:noFill/>
          <a:ln w="0" cmpd="sng">
            <a:noFill/>
            <a:prstDash val="solid"/>
          </a:ln>
        </p:spPr>
        <p:txBody>
          <a:bodyPr vert="horz" lIns="0" tIns="71120" rIns="0" bIns="0" anchor="t"/>
          <a:lstStyle/>
          <a:p>
            <a:pPr marL="1645920" marR="0" indent="0" algn="l">
              <a:lnSpc>
                <a:spcPts val="600"/>
              </a:lnSpc>
              <a:spcAft>
                <a:spcPts val="0"/>
              </a:spcAft>
            </a:pPr>
            <a:r>
              <a:rPr lang="it-IT" sz="700" spc="0">
                <a:solidFill>
                  <a:srgbClr val="000000"/>
                </a:solidFill>
                <a:latin typeface="Arial" panose="02020603050405020304" pitchFamily="2"/>
              </a:rPr>
              <a:t>L </a:t>
            </a:r>
          </a:p>
          <a:p>
            <a:pPr marL="91440" marR="0" indent="0" algn="l">
              <a:lnSpc>
                <a:spcPts val="1500"/>
              </a:lnSpc>
              <a:spcBef>
                <a:spcPts val="0"/>
              </a:spcBef>
              <a:spcAft>
                <a:spcPts val="0"/>
              </a:spcAft>
              <a:tabLst>
                <a:tab pos="4251960" algn="r"/>
              </a:tabLst>
            </a:pPr>
            <a:r>
              <a:rPr lang="it-IT" sz="2250" spc="0">
                <a:solidFill>
                  <a:srgbClr val="000000"/>
                </a:solidFill>
                <a:latin typeface="Arial" panose="02020603050405020304" pitchFamily="2"/>
              </a:rPr>
              <a:t>0::› 111 0</a:t>
            </a:r>
            <a:r>
              <a:rPr lang="it-IT" sz="700" spc="0">
                <a:solidFill>
                  <a:srgbClr val="9C4D4E"/>
                </a:solidFill>
                <a:latin typeface="Arial" panose="02020603050405020304" pitchFamily="2"/>
              </a:rPr>
              <a:t> C:1</a:t>
            </a:r>
            <a:r>
              <a:rPr lang="it-IT" sz="700" spc="0">
                <a:solidFill>
                  <a:srgbClr val="CC6768"/>
                </a:solidFill>
                <a:latin typeface="Arial" panose="02020603050405020304" pitchFamily="2"/>
              </a:rPr>
              <a:t> #-]</a:t>
            </a:r>
            <a:r>
              <a:rPr lang="it-IT" sz="100" spc="0">
                <a:solidFill>
                  <a:srgbClr val="927349"/>
                </a:solidFill>
                <a:latin typeface="Arial" panose="02020603050405020304" pitchFamily="2"/>
              </a:rPr>
              <a:t> </a:t>
            </a:r>
            <a:r>
              <a:rPr lang="it-IT" sz="700" spc="0">
                <a:solidFill>
                  <a:srgbClr val="927349"/>
                </a:solidFill>
                <a:latin typeface="Arial" panose="02020603050405020304" pitchFamily="2"/>
              </a:rPr>
              <a:t>t</a:t>
            </a:r>
            <a:r>
              <a:rPr lang="it-IT" sz="700" spc="0">
                <a:solidFill>
                  <a:srgbClr val="000000"/>
                </a:solidFill>
                <a:latin typeface="Arial" panose="02020603050405020304" pitchFamily="2"/>
              </a:rPr>
              <a:t> dt, 111 </a:t>
            </a:r>
          </a:p>
        </p:txBody>
      </p:sp>
      <p:sp>
        <p:nvSpPr>
          <p:cNvPr id="117" name="Segnaposto testo 116"/>
          <p:cNvSpPr>
            <a:spLocks noGrp="1"/>
          </p:cNvSpPr>
          <p:nvPr>
            <p:ph type="body" idx="10"/>
          </p:nvPr>
        </p:nvSpPr>
        <p:spPr>
          <a:xfrm>
            <a:off x="0" y="2185670"/>
            <a:ext cx="4254500" cy="183515"/>
          </a:xfrm>
          <a:prstGeom prst="rect">
            <a:avLst/>
          </a:prstGeom>
          <a:noFill/>
          <a:ln w="0" cmpd="sng">
            <a:noFill/>
            <a:prstDash val="solid"/>
          </a:ln>
        </p:spPr>
        <p:txBody>
          <a:bodyPr vert="horz" lIns="0" tIns="0" rIns="0" bIns="0" anchor="t"/>
          <a:lstStyle/>
          <a:p>
            <a:pPr marL="1645920" marR="0" indent="0" algn="l">
              <a:lnSpc>
                <a:spcPts val="600"/>
              </a:lnSpc>
              <a:spcAft>
                <a:spcPts val="0"/>
              </a:spcAft>
              <a:tabLst>
                <a:tab pos="3200400" algn="r"/>
                <a:tab pos="3429000" algn="l"/>
              </a:tabLst>
            </a:pPr>
            <a:r>
              <a:rPr lang="it-IT" sz="100" spc="-5">
                <a:solidFill>
                  <a:srgbClr val="000000"/>
                </a:solidFill>
                <a:latin typeface="Arial" panose="02020603050405020304" pitchFamily="2"/>
              </a:rPr>
              <a:t> </a:t>
            </a:r>
            <a:r>
              <a:rPr lang="it-IT" sz="700" spc="-5">
                <a:solidFill>
                  <a:srgbClr val="000000"/>
                </a:solidFill>
                <a:latin typeface="Arial" panose="02020603050405020304" pitchFamily="2"/>
              </a:rPr>
              <a:t>Assi Aggiorna Aggiorna Condivisione Condividi te </a:t>
            </a:r>
          </a:p>
          <a:p>
            <a:pPr marL="45720" marR="0" indent="0" algn="l">
              <a:lnSpc>
                <a:spcPts val="300"/>
              </a:lnSpc>
              <a:spcBef>
                <a:spcPts val="0"/>
              </a:spcBef>
              <a:spcAft>
                <a:spcPts val="0"/>
              </a:spcAft>
              <a:tabLst>
                <a:tab pos="731520" algn="l"/>
                <a:tab pos="1143000" algn="l"/>
                <a:tab pos="4251960" algn="r"/>
              </a:tabLst>
            </a:pPr>
            <a:r>
              <a:rPr lang="it-IT" sz="700" spc="0">
                <a:solidFill>
                  <a:srgbClr val="000000"/>
                </a:solidFill>
                <a:latin typeface="Arial" panose="02020603050405020304" pitchFamily="2"/>
              </a:rPr>
              <a:t>Precedente Succes! Annotooni Assistenti Cifratura Visto </a:t>
            </a:r>
          </a:p>
          <a:p>
            <a:pPr marL="1645920" marR="0" indent="0" algn="l">
              <a:lnSpc>
                <a:spcPts val="600"/>
              </a:lnSpc>
              <a:spcBef>
                <a:spcPts val="0"/>
              </a:spcBef>
              <a:spcAft>
                <a:spcPts val="280"/>
              </a:spcAft>
              <a:tabLst>
                <a:tab pos="2468880" algn="l"/>
                <a:tab pos="3200400" algn="r"/>
              </a:tabLst>
            </a:pPr>
            <a:r>
              <a:rPr lang="it-IT" sz="700" spc="0">
                <a:solidFill>
                  <a:srgbClr val="000000"/>
                </a:solidFill>
                <a:latin typeface="Arial" panose="02020603050405020304" pitchFamily="2"/>
              </a:rPr>
              <a:t>fascicolo documenti fascicolo al collegio </a:t>
            </a:r>
          </a:p>
        </p:txBody>
      </p:sp>
      <p:sp>
        <p:nvSpPr>
          <p:cNvPr id="118" name="Segnaposto testo 117"/>
          <p:cNvSpPr>
            <a:spLocks noGrp="1"/>
          </p:cNvSpPr>
          <p:nvPr>
            <p:ph type="body" idx="10"/>
          </p:nvPr>
        </p:nvSpPr>
        <p:spPr>
          <a:xfrm>
            <a:off x="4343400" y="2122805"/>
            <a:ext cx="737870" cy="209550"/>
          </a:xfrm>
          <a:prstGeom prst="rect">
            <a:avLst/>
          </a:prstGeom>
          <a:noFill/>
          <a:ln w="0" cmpd="sng">
            <a:noFill/>
            <a:prstDash val="solid"/>
          </a:ln>
        </p:spPr>
        <p:txBody>
          <a:bodyPr vert="horz" lIns="0" tIns="0" rIns="0" bIns="0" anchor="t"/>
          <a:lstStyle/>
          <a:p>
            <a:pPr marL="0" marR="0" indent="0" algn="l">
              <a:lnSpc>
                <a:spcPts val="800"/>
              </a:lnSpc>
              <a:spcAft>
                <a:spcPts val="0"/>
              </a:spcAft>
            </a:pPr>
            <a:r>
              <a:rPr lang="it-IT" sz="700" spc="-20">
                <a:solidFill>
                  <a:srgbClr val="000000"/>
                </a:solidFill>
                <a:latin typeface="Arial" panose="02020603050405020304" pitchFamily="2"/>
              </a:rPr>
              <a:t>Deposito Nuovo multiplo documento </a:t>
            </a:r>
          </a:p>
        </p:txBody>
      </p:sp>
      <p:sp>
        <p:nvSpPr>
          <p:cNvPr id="124" name="Segnaposto testo 123"/>
          <p:cNvSpPr>
            <a:spLocks noGrp="1"/>
          </p:cNvSpPr>
          <p:nvPr>
            <p:ph type="body" idx="10"/>
          </p:nvPr>
        </p:nvSpPr>
        <p:spPr>
          <a:xfrm>
            <a:off x="0" y="2369185"/>
            <a:ext cx="4425950" cy="227965"/>
          </a:xfrm>
          <a:prstGeom prst="rect">
            <a:avLst/>
          </a:prstGeom>
          <a:solidFill>
            <a:srgbClr val="EDEDEC"/>
          </a:solidFill>
          <a:ln w="0" cmpd="sng">
            <a:noFill/>
            <a:prstDash val="solid"/>
          </a:ln>
        </p:spPr>
        <p:txBody>
          <a:bodyPr vert="horz" lIns="0" tIns="0" rIns="0" bIns="0" anchor="t"/>
          <a:lstStyle/>
          <a:p>
            <a:pPr marL="0" marR="0" indent="0" algn="r">
              <a:lnSpc>
                <a:spcPts val="1800"/>
              </a:lnSpc>
              <a:spcAft>
                <a:spcPts val="0"/>
              </a:spcAft>
            </a:pPr>
            <a:r>
              <a:rPr lang="it-IT" sz="1500" spc="10">
                <a:solidFill>
                  <a:srgbClr val="6A9AF5"/>
                </a:solidFill>
                <a:latin typeface="Arial Narrow" panose="02020603050405020304" pitchFamily="2"/>
              </a:rPr>
              <a:t>111</a:t>
            </a:r>
            <a:r>
              <a:rPr lang="it-IT" sz="1500" spc="10">
                <a:solidFill>
                  <a:srgbClr val="487BD2"/>
                </a:solidFill>
                <a:latin typeface="Arial Narrow" panose="02020603050405020304" pitchFamily="2"/>
              </a:rPr>
              <a:t>1</a:t>
            </a:r>
            <a:r>
              <a:rPr lang="it-IT" sz="1500" spc="10">
                <a:solidFill>
                  <a:srgbClr val="6A9AF5"/>
                </a:solidFill>
                <a:latin typeface="Arial Narrow" panose="02020603050405020304" pitchFamily="2"/>
              </a:rPr>
              <a:t>1</a:t>
            </a:r>
            <a:r>
              <a:rPr lang="it-IT" sz="700" spc="10">
                <a:solidFill>
                  <a:srgbClr val="6A9AF5"/>
                </a:solidFill>
                <a:latin typeface="Arial" panose="02020603050405020304" pitchFamily="2"/>
              </a:rPr>
              <a:t>11.."</a:t>
            </a:r>
            <a:r>
              <a:rPr lang="it-IT" sz="700" spc="10">
                <a:solidFill>
                  <a:srgbClr val="000000"/>
                </a:solidFill>
                <a:latin typeface="Arial" panose="02020603050405020304" pitchFamily="2"/>
              </a:rPr>
              <a:t> tt Dati Lavorazione</a:t>
            </a:r>
            <a:r>
              <a:rPr lang="it-IT" sz="700" spc="10">
                <a:solidFill>
                  <a:srgbClr val="1A6916"/>
                </a:solidFill>
                <a:latin typeface="Arial" panose="02020603050405020304" pitchFamily="2"/>
              </a:rPr>
              <a:t> Mi</a:t>
            </a:r>
            <a:r>
              <a:rPr lang="it-IT" sz="700" spc="10">
                <a:solidFill>
                  <a:srgbClr val="000000"/>
                </a:solidFill>
                <a:latin typeface="Arial" panose="02020603050405020304" pitchFamily="2"/>
              </a:rPr>
              <a:t> Storico</a:t>
            </a:r>
            <a:r>
              <a:rPr lang="it-IT" sz="700" spc="10">
                <a:solidFill>
                  <a:srgbClr val="9C4D4E"/>
                </a:solidFill>
                <a:latin typeface="Arial" panose="02020603050405020304" pitchFamily="2"/>
              </a:rPr>
              <a:t> 11]</a:t>
            </a:r>
            <a:r>
              <a:rPr lang="it-IT" sz="700" spc="10">
                <a:solidFill>
                  <a:srgbClr val="000000"/>
                </a:solidFill>
                <a:latin typeface="Arial" panose="02020603050405020304" pitchFamily="2"/>
              </a:rPr>
              <a:t> Eventi Procedura a Com./Not di Cancelleria</a:t>
            </a:r>
            <a:r>
              <a:rPr lang="it-IT" sz="450" i="1" spc="10">
                <a:solidFill>
                  <a:srgbClr val="9A2727"/>
                </a:solidFill>
                <a:latin typeface="Verdana" panose="02020603050405020304" pitchFamily="2"/>
              </a:rPr>
              <a:t> A.</a:t>
            </a:r>
            <a:r>
              <a:rPr lang="it-IT" sz="700" spc="10">
                <a:solidFill>
                  <a:srgbClr val="000000"/>
                </a:solidFill>
                <a:latin typeface="Arial" panose="02020603050405020304" pitchFamily="2"/>
              </a:rPr>
              <a:t> Udienze </a:t>
            </a:r>
          </a:p>
        </p:txBody>
      </p:sp>
      <p:sp>
        <p:nvSpPr>
          <p:cNvPr id="125" name="Segnaposto testo 124"/>
          <p:cNvSpPr>
            <a:spLocks noGrp="1"/>
          </p:cNvSpPr>
          <p:nvPr>
            <p:ph type="body" idx="10"/>
          </p:nvPr>
        </p:nvSpPr>
        <p:spPr>
          <a:xfrm>
            <a:off x="0" y="2645410"/>
            <a:ext cx="1450975" cy="231775"/>
          </a:xfrm>
          <a:prstGeom prst="rect">
            <a:avLst/>
          </a:prstGeom>
          <a:noFill/>
          <a:ln w="6350" cmpd="dbl">
            <a:solidFill>
              <a:srgbClr val="000000"/>
            </a:solidFill>
            <a:prstDash val="solid"/>
          </a:ln>
        </p:spPr>
        <p:txBody>
          <a:bodyPr vert="horz" lIns="0" tIns="62865" rIns="0" bIns="0" anchor="t"/>
          <a:lstStyle/>
          <a:p>
            <a:pPr marL="228600" marR="0" indent="0" algn="l">
              <a:lnSpc>
                <a:spcPts val="800"/>
              </a:lnSpc>
              <a:spcAft>
                <a:spcPts val="375"/>
              </a:spcAft>
            </a:pPr>
            <a:r>
              <a:rPr lang="it-IT" sz="700" spc="-75">
                <a:solidFill>
                  <a:srgbClr val="000000"/>
                </a:solidFill>
                <a:latin typeface="Arial" panose="02020603050405020304" pitchFamily="2"/>
              </a:rPr>
              <a:t>VISTA PER PARTI </a:t>
            </a:r>
          </a:p>
        </p:txBody>
      </p:sp>
      <p:sp>
        <p:nvSpPr>
          <p:cNvPr id="126" name="Segnaposto testo 125"/>
          <p:cNvSpPr>
            <a:spLocks noGrp="1"/>
          </p:cNvSpPr>
          <p:nvPr>
            <p:ph type="body" idx="10"/>
          </p:nvPr>
        </p:nvSpPr>
        <p:spPr>
          <a:xfrm>
            <a:off x="0" y="2886710"/>
            <a:ext cx="1450975" cy="3797300"/>
          </a:xfrm>
          <a:prstGeom prst="rect">
            <a:avLst/>
          </a:prstGeom>
          <a:noFill/>
          <a:ln w="0" cmpd="sng">
            <a:noFill/>
            <a:prstDash val="solid"/>
          </a:ln>
        </p:spPr>
        <p:txBody>
          <a:bodyPr vert="horz" lIns="0" tIns="19685" rIns="0" bIns="0" anchor="t"/>
          <a:lstStyle/>
          <a:p>
            <a:pPr marL="137160" marR="0" indent="0" algn="l">
              <a:lnSpc>
                <a:spcPts val="800"/>
              </a:lnSpc>
              <a:spcAft>
                <a:spcPts val="0"/>
              </a:spcAft>
            </a:pPr>
            <a:r>
              <a:rPr lang="it-IT" sz="700" spc="-50">
                <a:solidFill>
                  <a:srgbClr val="000000"/>
                </a:solidFill>
                <a:latin typeface="Arial" panose="02020603050405020304" pitchFamily="2"/>
              </a:rPr>
              <a:t>FASCICOLO 1568/2015 (8) </a:t>
            </a:r>
          </a:p>
          <a:p>
            <a:pPr marL="45720" marR="0" indent="0" algn="l">
              <a:lnSpc>
                <a:spcPts val="900"/>
              </a:lnSpc>
              <a:spcBef>
                <a:spcPts val="185"/>
              </a:spcBef>
              <a:spcAft>
                <a:spcPts val="0"/>
              </a:spcAft>
              <a:tabLst>
                <a:tab pos="320040" algn="l"/>
              </a:tabLst>
            </a:pPr>
            <a:r>
              <a:rPr lang="it-IT" sz="350" spc="-25">
                <a:solidFill>
                  <a:srgbClr val="EB1818"/>
                </a:solidFill>
                <a:latin typeface="Arial" panose="02020603050405020304" pitchFamily="2"/>
              </a:rPr>
              <a:t>101-</a:t>
            </a:r>
            <a:r>
              <a:rPr lang="it-IT" sz="100" spc="-25">
                <a:solidFill>
                  <a:srgbClr val="000000"/>
                </a:solidFill>
                <a:latin typeface="Arial" panose="02020603050405020304" pitchFamily="2"/>
              </a:rPr>
              <a:t> </a:t>
            </a:r>
            <a:r>
              <a:rPr lang="it-IT" sz="700" spc="-25">
                <a:solidFill>
                  <a:srgbClr val="000000"/>
                </a:solidFill>
                <a:latin typeface="Arial" panose="02020603050405020304" pitchFamily="2"/>
              </a:rPr>
              <a:t>Parte Attrice </a:t>
            </a:r>
            <a:r>
              <a:rPr lang="it-IT" sz="700" b="1" spc="-25">
                <a:solidFill>
                  <a:srgbClr val="000000"/>
                </a:solidFill>
                <a:latin typeface="Arial" panose="02020603050405020304" pitchFamily="2"/>
              </a:rPr>
              <a:t>(4) </a:t>
            </a:r>
          </a:p>
          <a:p>
            <a:pPr marL="457200" marR="0" indent="0" algn="l">
              <a:lnSpc>
                <a:spcPts val="800"/>
              </a:lnSpc>
              <a:spcBef>
                <a:spcPts val="170"/>
              </a:spcBef>
              <a:spcAft>
                <a:spcPts val="0"/>
              </a:spcAft>
            </a:pPr>
            <a:r>
              <a:rPr lang="it-IT" sz="700" spc="-50">
                <a:solidFill>
                  <a:srgbClr val="000000"/>
                </a:solidFill>
                <a:latin typeface="Arial" panose="02020603050405020304" pitchFamily="2"/>
              </a:rPr>
              <a:t>[AP] Ricorso Decreto Ingiun </a:t>
            </a:r>
          </a:p>
          <a:p>
            <a:pPr marL="457200" marR="0" indent="0" algn="l">
              <a:lnSpc>
                <a:spcPts val="800"/>
              </a:lnSpc>
              <a:spcBef>
                <a:spcPts val="225"/>
              </a:spcBef>
              <a:spcAft>
                <a:spcPts val="0"/>
              </a:spcAft>
            </a:pPr>
            <a:r>
              <a:rPr lang="it-IT" sz="700" spc="-50">
                <a:solidFill>
                  <a:srgbClr val="000000"/>
                </a:solidFill>
                <a:latin typeface="Arial" panose="02020603050405020304" pitchFamily="2"/>
              </a:rPr>
              <a:t>[AP] Produzione Documenti </a:t>
            </a:r>
          </a:p>
          <a:p>
            <a:pPr marL="457200" marR="0" indent="0" algn="l">
              <a:lnSpc>
                <a:spcPts val="800"/>
              </a:lnSpc>
              <a:spcBef>
                <a:spcPts val="240"/>
              </a:spcBef>
              <a:spcAft>
                <a:spcPts val="0"/>
              </a:spcAft>
            </a:pPr>
            <a:r>
              <a:rPr lang="it-IT" sz="700" spc="-55">
                <a:solidFill>
                  <a:srgbClr val="FFFFFF"/>
                </a:solidFill>
                <a:latin typeface="Arial" panose="02020603050405020304" pitchFamily="2"/>
              </a:rPr>
              <a:t>[AP] Istanza Generica (20/0! </a:t>
            </a:r>
          </a:p>
          <a:p>
            <a:pPr marL="457200" marR="0" indent="0" algn="l">
              <a:lnSpc>
                <a:spcPts val="800"/>
              </a:lnSpc>
              <a:spcBef>
                <a:spcPts val="280"/>
              </a:spcBef>
              <a:spcAft>
                <a:spcPts val="0"/>
              </a:spcAft>
            </a:pPr>
            <a:r>
              <a:rPr lang="it-IT" sz="700" spc="-50">
                <a:solidFill>
                  <a:srgbClr val="000000"/>
                </a:solidFill>
                <a:latin typeface="Arial" panose="02020603050405020304" pitchFamily="2"/>
              </a:rPr>
              <a:t>[AP] Produzione Documenti </a:t>
            </a:r>
          </a:p>
          <a:p>
            <a:pPr marL="137160" marR="0" indent="0" algn="l">
              <a:lnSpc>
                <a:spcPts val="800"/>
              </a:lnSpc>
              <a:spcBef>
                <a:spcPts val="185"/>
              </a:spcBef>
              <a:spcAft>
                <a:spcPts val="0"/>
              </a:spcAft>
            </a:pPr>
            <a:r>
              <a:rPr lang="it-IT" sz="700" b="1" spc="-15">
                <a:solidFill>
                  <a:srgbClr val="000000"/>
                </a:solidFill>
                <a:latin typeface="Arial" panose="02020603050405020304" pitchFamily="2"/>
              </a:rPr>
              <a:t>M </a:t>
            </a:r>
            <a:r>
              <a:rPr lang="it-IT" sz="700" spc="-15">
                <a:solidFill>
                  <a:srgbClr val="000000"/>
                </a:solidFill>
                <a:latin typeface="Arial" panose="02020603050405020304" pitchFamily="2"/>
              </a:rPr>
              <a:t>Parte Convenuta (0) </a:t>
            </a:r>
          </a:p>
          <a:p>
            <a:pPr marL="45720" marR="0" indent="0" algn="l">
              <a:lnSpc>
                <a:spcPts val="800"/>
              </a:lnSpc>
              <a:spcBef>
                <a:spcPts val="185"/>
              </a:spcBef>
              <a:spcAft>
                <a:spcPts val="0"/>
              </a:spcAft>
            </a:pPr>
            <a:r>
              <a:rPr lang="it-IT" sz="700" spc="-50">
                <a:solidFill>
                  <a:srgbClr val="000000"/>
                </a:solidFill>
                <a:latin typeface="Arial" panose="02020603050405020304" pitchFamily="2"/>
              </a:rPr>
              <a:t>....1111 Parte Chiamati (0) </a:t>
            </a:r>
          </a:p>
          <a:p>
            <a:pPr marL="137160" marR="0" indent="0" algn="l">
              <a:lnSpc>
                <a:spcPts val="800"/>
              </a:lnSpc>
              <a:spcBef>
                <a:spcPts val="185"/>
              </a:spcBef>
              <a:spcAft>
                <a:spcPts val="0"/>
              </a:spcAft>
            </a:pPr>
            <a:r>
              <a:rPr lang="it-IT" sz="700" spc="-5">
                <a:solidFill>
                  <a:srgbClr val="000000"/>
                </a:solidFill>
                <a:latin typeface="Arial" panose="02020603050405020304" pitchFamily="2"/>
              </a:rPr>
              <a:t>M Parte Intervenuta (0) </a:t>
            </a:r>
          </a:p>
          <a:p>
            <a:pPr marL="45720" marR="0" indent="0" algn="l">
              <a:lnSpc>
                <a:spcPts val="900"/>
              </a:lnSpc>
              <a:spcBef>
                <a:spcPts val="185"/>
              </a:spcBef>
              <a:spcAft>
                <a:spcPts val="0"/>
              </a:spcAft>
            </a:pPr>
            <a:r>
              <a:rPr lang="it-IT" sz="700" spc="-10">
                <a:solidFill>
                  <a:srgbClr val="000000"/>
                </a:solidFill>
                <a:latin typeface="Arial" panose="02020603050405020304" pitchFamily="2"/>
              </a:rPr>
              <a:t>r-- M Altre Parti (0) </a:t>
            </a:r>
          </a:p>
          <a:p>
            <a:pPr marL="45720" marR="0" indent="0" algn="l">
              <a:lnSpc>
                <a:spcPts val="900"/>
              </a:lnSpc>
              <a:spcBef>
                <a:spcPts val="50"/>
              </a:spcBef>
              <a:spcAft>
                <a:spcPts val="0"/>
              </a:spcAft>
            </a:pPr>
            <a:r>
              <a:rPr lang="it-IT" sz="700" spc="-20">
                <a:solidFill>
                  <a:srgbClr val="B12828"/>
                </a:solidFill>
                <a:latin typeface="Arial" panose="02020603050405020304" pitchFamily="2"/>
              </a:rPr>
              <a:t>él-Ca</a:t>
            </a:r>
            <a:r>
              <a:rPr lang="it-IT" sz="700" spc="-20">
                <a:solidFill>
                  <a:srgbClr val="000000"/>
                </a:solidFill>
                <a:latin typeface="Arial" panose="02020603050405020304" pitchFamily="2"/>
              </a:rPr>
              <a:t> Atti del processo (4) </a:t>
            </a:r>
          </a:p>
          <a:p>
            <a:pPr marL="45720" marR="0" indent="0" algn="r">
              <a:lnSpc>
                <a:spcPts val="800"/>
              </a:lnSpc>
              <a:spcBef>
                <a:spcPts val="245"/>
              </a:spcBef>
              <a:spcAft>
                <a:spcPts val="0"/>
              </a:spcAft>
            </a:pPr>
            <a:r>
              <a:rPr lang="it-IT" sz="700" spc="-20">
                <a:solidFill>
                  <a:srgbClr val="014CF1"/>
                </a:solidFill>
                <a:latin typeface="Arial" panose="02020603050405020304" pitchFamily="2"/>
              </a:rPr>
              <a:t>M</a:t>
            </a:r>
            <a:r>
              <a:rPr lang="it-IT" sz="700" spc="-20">
                <a:solidFill>
                  <a:srgbClr val="000000"/>
                </a:solidFill>
                <a:latin typeface="Arial" panose="02020603050405020304" pitchFamily="2"/>
              </a:rPr>
              <a:t> Decreto (27/02/2015 14:11) </a:t>
            </a:r>
          </a:p>
          <a:p>
            <a:pPr marL="228600" marR="0" indent="91440" algn="l">
              <a:lnSpc>
                <a:spcPts val="1000"/>
              </a:lnSpc>
              <a:spcBef>
                <a:spcPts val="5"/>
              </a:spcBef>
              <a:spcAft>
                <a:spcPts val="0"/>
              </a:spcAft>
              <a:buFont typeface="Symbol"/>
              <a:buChar char="·"/>
            </a:pPr>
            <a:r>
              <a:rPr lang="it-IT" sz="700" spc="-30">
                <a:solidFill>
                  <a:srgbClr val="014CF1"/>
                </a:solidFill>
                <a:latin typeface="Arial" panose="02020603050405020304" pitchFamily="2"/>
              </a:rPr>
              <a:t>M</a:t>
            </a:r>
            <a:r>
              <a:rPr lang="it-IT" sz="700" spc="-30">
                <a:solidFill>
                  <a:srgbClr val="000000"/>
                </a:solidFill>
                <a:latin typeface="Arial" panose="02020603050405020304" pitchFamily="2"/>
              </a:rPr>
              <a:t> Decreto Ingiuntivo (27/03 -.</a:t>
            </a:r>
            <a:r>
              <a:rPr lang="it-IT" sz="700" spc="-30">
                <a:solidFill>
                  <a:srgbClr val="014CF1"/>
                </a:solidFill>
                <a:latin typeface="Arial" panose="02020603050405020304" pitchFamily="2"/>
              </a:rPr>
              <a:t> M</a:t>
            </a:r>
            <a:r>
              <a:rPr lang="it-IT" sz="700" spc="-30">
                <a:solidFill>
                  <a:srgbClr val="000000"/>
                </a:solidFill>
                <a:latin typeface="Arial" panose="02020603050405020304" pitchFamily="2"/>
              </a:rPr>
              <a:t> Decreto (03/07/2015 18:05) L.-</a:t>
            </a:r>
            <a:r>
              <a:rPr lang="it-IT" sz="700" spc="-30">
                <a:solidFill>
                  <a:srgbClr val="014CF1"/>
                </a:solidFill>
                <a:latin typeface="Arial" panose="02020603050405020304" pitchFamily="2"/>
              </a:rPr>
              <a:t> M</a:t>
            </a:r>
            <a:r>
              <a:rPr lang="it-IT" sz="700" spc="-30">
                <a:solidFill>
                  <a:srgbClr val="000000"/>
                </a:solidFill>
                <a:latin typeface="Arial" panose="02020603050405020304" pitchFamily="2"/>
              </a:rPr>
              <a:t> Decreto (15/09/2015 16:01) Provvedimenti</a:t>
            </a:r>
            <a:r>
              <a:rPr lang="it-IT" sz="700" spc="-30">
                <a:solidFill>
                  <a:srgbClr val="000058"/>
                </a:solidFill>
                <a:latin typeface="Arial" panose="02020603050405020304" pitchFamily="2"/>
              </a:rPr>
              <a:t> in</a:t>
            </a:r>
            <a:r>
              <a:rPr lang="it-IT" sz="700" spc="-30">
                <a:solidFill>
                  <a:srgbClr val="000000"/>
                </a:solidFill>
                <a:latin typeface="Arial" panose="02020603050405020304" pitchFamily="2"/>
              </a:rPr>
              <a:t> scritbra </a:t>
            </a:r>
          </a:p>
          <a:p>
            <a:pPr marL="45720" marR="0" indent="0" algn="l">
              <a:lnSpc>
                <a:spcPts val="600"/>
              </a:lnSpc>
              <a:spcBef>
                <a:spcPts val="12325"/>
              </a:spcBef>
              <a:spcAft>
                <a:spcPts val="615"/>
              </a:spcAft>
            </a:pPr>
            <a:r>
              <a:rPr lang="it-IT" sz="500" b="1" spc="0">
                <a:solidFill>
                  <a:srgbClr val="000000"/>
                </a:solidFill>
                <a:latin typeface="Verdana" panose="02020603050405020304" pitchFamily="2"/>
              </a:rPr>
              <a:t>4 </a:t>
            </a:r>
          </a:p>
        </p:txBody>
      </p:sp>
      <p:sp>
        <p:nvSpPr>
          <p:cNvPr id="129" name="Segnaposto testo 128"/>
          <p:cNvSpPr>
            <a:spLocks noGrp="1"/>
          </p:cNvSpPr>
          <p:nvPr>
            <p:ph type="body" idx="10"/>
          </p:nvPr>
        </p:nvSpPr>
        <p:spPr>
          <a:xfrm>
            <a:off x="8735695" y="5352415"/>
            <a:ext cx="118745" cy="100330"/>
          </a:xfrm>
          <a:prstGeom prst="rect">
            <a:avLst/>
          </a:prstGeom>
          <a:solidFill>
            <a:srgbClr val="FFFFFF"/>
          </a:solidFill>
          <a:ln w="0" cmpd="sng">
            <a:noFill/>
            <a:prstDash val="solid"/>
          </a:ln>
        </p:spPr>
        <p:txBody>
          <a:bodyPr vert="horz" lIns="0" tIns="0" rIns="0" bIns="0" anchor="t"/>
          <a:lstStyle/>
          <a:p>
            <a:pPr marL="0" marR="0" indent="0" algn="l">
              <a:lnSpc>
                <a:spcPts val="800"/>
              </a:lnSpc>
              <a:spcAft>
                <a:spcPts val="0"/>
              </a:spcAft>
            </a:pPr>
            <a:r>
              <a:rPr lang="it-IT" sz="1150" spc="0">
                <a:solidFill>
                  <a:srgbClr val="5279AB"/>
                </a:solidFill>
                <a:latin typeface="Arial Narrow" panose="02020603050405020304" pitchFamily="2"/>
              </a:rPr>
              <a:t>A </a:t>
            </a:r>
          </a:p>
        </p:txBody>
      </p:sp>
      <p:sp>
        <p:nvSpPr>
          <p:cNvPr id="130" name="Segnaposto testo 129"/>
          <p:cNvSpPr>
            <a:spLocks noGrp="1"/>
          </p:cNvSpPr>
          <p:nvPr>
            <p:ph type="body" idx="10"/>
          </p:nvPr>
        </p:nvSpPr>
        <p:spPr>
          <a:xfrm>
            <a:off x="8909050" y="5352415"/>
            <a:ext cx="100965" cy="100330"/>
          </a:xfrm>
          <a:prstGeom prst="rect">
            <a:avLst/>
          </a:prstGeom>
          <a:solidFill>
            <a:srgbClr val="EDEDEC"/>
          </a:solidFill>
          <a:ln w="0" cmpd="sng">
            <a:noFill/>
            <a:prstDash val="solid"/>
          </a:ln>
        </p:spPr>
        <p:txBody>
          <a:bodyPr vert="horz" lIns="0" tIns="0" rIns="0" bIns="0" anchor="t"/>
          <a:lstStyle/>
          <a:p>
            <a:pPr marL="0" marR="0" indent="0" algn="l">
              <a:lnSpc>
                <a:spcPts val="800"/>
              </a:lnSpc>
              <a:spcAft>
                <a:spcPts val="0"/>
              </a:spcAft>
            </a:pPr>
            <a:r>
              <a:rPr lang="it-IT" sz="1150" b="1" i="1" spc="0">
                <a:solidFill>
                  <a:srgbClr val="5279AB"/>
                </a:solidFill>
                <a:latin typeface="Arial" panose="02020603050405020304" pitchFamily="2"/>
              </a:rPr>
              <a:t>A </a:t>
            </a:r>
          </a:p>
        </p:txBody>
      </p:sp>
      <p:sp>
        <p:nvSpPr>
          <p:cNvPr id="131" name="Segnaposto testo 130"/>
          <p:cNvSpPr>
            <a:spLocks noGrp="1"/>
          </p:cNvSpPr>
          <p:nvPr>
            <p:ph type="body" idx="10"/>
          </p:nvPr>
        </p:nvSpPr>
        <p:spPr>
          <a:xfrm>
            <a:off x="8180705" y="5367655"/>
            <a:ext cx="79375" cy="64135"/>
          </a:xfrm>
          <a:prstGeom prst="rect">
            <a:avLst/>
          </a:prstGeom>
          <a:solidFill>
            <a:srgbClr val="FFFFFF"/>
          </a:solidFill>
          <a:ln w="0" cmpd="sng">
            <a:noFill/>
            <a:prstDash val="solid"/>
          </a:ln>
        </p:spPr>
        <p:txBody>
          <a:bodyPr vert="horz" lIns="0" tIns="0" rIns="0" bIns="0" anchor="t"/>
          <a:lstStyle/>
          <a:p>
            <a:pPr marL="0" marR="0" indent="0" algn="l">
              <a:lnSpc>
                <a:spcPts val="500"/>
              </a:lnSpc>
              <a:spcAft>
                <a:spcPts val="0"/>
              </a:spcAft>
            </a:pPr>
            <a:r>
              <a:rPr lang="it-IT" sz="700" spc="-225">
                <a:solidFill>
                  <a:srgbClr val="000000"/>
                </a:solidFill>
                <a:latin typeface="Arial" panose="02020603050405020304" pitchFamily="2"/>
              </a:rPr>
              <a:t>24 </a:t>
            </a:r>
          </a:p>
        </p:txBody>
      </p:sp>
      <p:sp>
        <p:nvSpPr>
          <p:cNvPr id="132" name="Segnaposto testo 131"/>
          <p:cNvSpPr>
            <a:spLocks noGrp="1"/>
          </p:cNvSpPr>
          <p:nvPr>
            <p:ph type="body" idx="10"/>
          </p:nvPr>
        </p:nvSpPr>
        <p:spPr>
          <a:xfrm>
            <a:off x="5220970" y="5264150"/>
            <a:ext cx="177165" cy="36195"/>
          </a:xfrm>
          <a:prstGeom prst="rect">
            <a:avLst/>
          </a:prstGeom>
          <a:solidFill>
            <a:srgbClr val="FFFFFF"/>
          </a:solidFill>
          <a:ln w="0" cmpd="sng">
            <a:noFill/>
            <a:prstDash val="solid"/>
          </a:ln>
        </p:spPr>
        <p:txBody>
          <a:bodyPr vert="horz" lIns="0" tIns="0" rIns="0" bIns="0" anchor="t"/>
          <a:lstStyle/>
          <a:p>
            <a:pPr marL="0" marR="0" indent="0" algn="l">
              <a:lnSpc>
                <a:spcPts val="200"/>
              </a:lnSpc>
              <a:spcAft>
                <a:spcPts val="0"/>
              </a:spcAft>
            </a:pPr>
            <a:r>
              <a:rPr lang="it-IT" sz="500" b="1" spc="-40">
                <a:solidFill>
                  <a:srgbClr val="000000"/>
                </a:solidFill>
                <a:latin typeface="Verdana" panose="02020603050405020304" pitchFamily="2"/>
              </a:rPr>
              <a:t>r </a:t>
            </a:r>
            <a:r>
              <a:rPr lang="it-IT" sz="500" spc="-40">
                <a:solidFill>
                  <a:srgbClr val="000000"/>
                </a:solidFill>
                <a:latin typeface="Verdana" panose="02020603050405020304" pitchFamily="2"/>
              </a:rPr>
              <a:t>r </a:t>
            </a:r>
            <a:r>
              <a:rPr lang="it-IT" sz="500" b="1" spc="-40">
                <a:solidFill>
                  <a:srgbClr val="000000"/>
                </a:solidFill>
                <a:latin typeface="Verdana" panose="02020603050405020304" pitchFamily="2"/>
              </a:rPr>
              <a:t>r </a:t>
            </a:r>
          </a:p>
        </p:txBody>
      </p:sp>
      <p:sp>
        <p:nvSpPr>
          <p:cNvPr id="133" name="Segnaposto testo 132"/>
          <p:cNvSpPr>
            <a:spLocks noGrp="1"/>
          </p:cNvSpPr>
          <p:nvPr>
            <p:ph type="body" idx="10"/>
          </p:nvPr>
        </p:nvSpPr>
        <p:spPr>
          <a:xfrm>
            <a:off x="3864610" y="5340350"/>
            <a:ext cx="2788920" cy="328930"/>
          </a:xfrm>
          <a:prstGeom prst="rect">
            <a:avLst/>
          </a:prstGeom>
          <a:solidFill>
            <a:srgbClr val="EDEDEC"/>
          </a:solidFill>
          <a:ln w="0" cmpd="sng">
            <a:noFill/>
            <a:prstDash val="solid"/>
          </a:ln>
        </p:spPr>
        <p:txBody>
          <a:bodyPr vert="horz" lIns="0" tIns="0" rIns="0" bIns="0" anchor="t"/>
          <a:lstStyle/>
          <a:p>
            <a:pPr marL="0" marR="0" indent="0" algn="l">
              <a:lnSpc>
                <a:spcPts val="1000"/>
              </a:lnSpc>
              <a:spcAft>
                <a:spcPts val="0"/>
              </a:spcAft>
              <a:tabLst>
                <a:tab pos="502920" algn="l"/>
                <a:tab pos="960120" algn="l"/>
                <a:tab pos="1371600" algn="l"/>
                <a:tab pos="2194560" algn="l"/>
              </a:tabLst>
            </a:pPr>
            <a:r>
              <a:rPr lang="it-IT" sz="1550" spc="0">
                <a:solidFill>
                  <a:srgbClr val="487BD2"/>
                </a:solidFill>
                <a:latin typeface="Arial" panose="02020603050405020304" pitchFamily="2"/>
              </a:rPr>
              <a:t>g</a:t>
            </a:r>
            <a:r>
              <a:rPr lang="it-IT" sz="700" spc="0">
                <a:solidFill>
                  <a:srgbClr val="000000"/>
                </a:solidFill>
                <a:latin typeface="Arial" panose="02020603050405020304" pitchFamily="2"/>
              </a:rPr>
              <a:t> Salva Archivia Versioni M</a:t>
            </a:r>
            <a:r>
              <a:rPr lang="it-IT" sz="100" spc="0">
                <a:solidFill>
                  <a:srgbClr val="D4C713"/>
                </a:solidFill>
                <a:latin typeface="Arial" panose="02020603050405020304" pitchFamily="2"/>
              </a:rPr>
              <a:t> </a:t>
            </a:r>
            <a:r>
              <a:rPr lang="it-IT" sz="700" spc="0">
                <a:solidFill>
                  <a:srgbClr val="D4C713"/>
                </a:solidFill>
                <a:latin typeface="Arial" panose="02020603050405020304" pitchFamily="2"/>
              </a:rPr>
              <a:t>•c;)</a:t>
            </a:r>
            <a:r>
              <a:rPr lang="it-IT" sz="700" spc="0">
                <a:solidFill>
                  <a:srgbClr val="B1BB0D"/>
                </a:solidFill>
                <a:latin typeface="Arial" panose="02020603050405020304" pitchFamily="2"/>
              </a:rPr>
              <a:t> el&gt; </a:t>
            </a:r>
          </a:p>
          <a:p>
            <a:pPr marL="0" marR="0" indent="0" algn="l">
              <a:lnSpc>
                <a:spcPts val="1500"/>
              </a:lnSpc>
              <a:spcBef>
                <a:spcPts val="30"/>
              </a:spcBef>
              <a:spcAft>
                <a:spcPts val="10"/>
              </a:spcAft>
            </a:pPr>
            <a:r>
              <a:rPr lang="it-IT" sz="1150" spc="830">
                <a:solidFill>
                  <a:srgbClr val="254F7E"/>
                </a:solidFill>
                <a:latin typeface="Arial Narrow" panose="02020603050405020304" pitchFamily="2"/>
              </a:rPr>
              <a:t>A *</a:t>
            </a:r>
            <a:r>
              <a:rPr lang="it-IT" sz="700" u="sng" spc="830">
                <a:solidFill>
                  <a:srgbClr val="000000"/>
                </a:solidFill>
                <a:latin typeface="Arial" panose="02020603050405020304" pitchFamily="2"/>
              </a:rPr>
              <a:t> x2 </a:t>
            </a:r>
            <a:r>
              <a:rPr lang="it-IT" sz="700" b="1" u="sng" spc="830">
                <a:solidFill>
                  <a:srgbClr val="000000"/>
                </a:solidFill>
                <a:latin typeface="Arial" panose="02020603050405020304" pitchFamily="2"/>
              </a:rPr>
              <a:t>X</a:t>
            </a:r>
            <a:r>
              <a:rPr lang="it-IT" sz="700" b="1" u="sng" spc="830" baseline="30000">
                <a:solidFill>
                  <a:srgbClr val="000000"/>
                </a:solidFill>
                <a:latin typeface="Verdana" panose="02020603050405020304" pitchFamily="2"/>
              </a:rPr>
              <a:t>2</a:t>
            </a:r>
            <a:r>
              <a:rPr lang="it-IT" sz="1500" u="sng" spc="830">
                <a:solidFill>
                  <a:srgbClr val="000000"/>
                </a:solidFill>
                <a:latin typeface="Arial Narrow" panose="02020603050405020304" pitchFamily="2"/>
              </a:rPr>
              <a:t> LIEEE  </a:t>
            </a:r>
          </a:p>
        </p:txBody>
      </p:sp>
      <p:sp>
        <p:nvSpPr>
          <p:cNvPr id="134" name="Segnaposto testo 133"/>
          <p:cNvSpPr>
            <a:spLocks noGrp="1"/>
          </p:cNvSpPr>
          <p:nvPr>
            <p:ph type="body" idx="10"/>
          </p:nvPr>
        </p:nvSpPr>
        <p:spPr>
          <a:xfrm>
            <a:off x="1813560" y="5373370"/>
            <a:ext cx="426720" cy="104140"/>
          </a:xfrm>
          <a:prstGeom prst="rect">
            <a:avLst/>
          </a:prstGeom>
          <a:solidFill>
            <a:srgbClr val="EDEDEC"/>
          </a:solidFill>
          <a:ln w="0" cmpd="sng">
            <a:noFill/>
            <a:prstDash val="solid"/>
          </a:ln>
        </p:spPr>
        <p:txBody>
          <a:bodyPr vert="horz" lIns="0" tIns="0" rIns="0" bIns="0" anchor="t"/>
          <a:lstStyle/>
          <a:p>
            <a:pPr marL="0" marR="0" indent="0" algn="l">
              <a:lnSpc>
                <a:spcPts val="800"/>
              </a:lnSpc>
              <a:spcAft>
                <a:spcPts val="20"/>
              </a:spcAft>
            </a:pPr>
            <a:r>
              <a:rPr lang="it-IT" sz="700" spc="-85">
                <a:solidFill>
                  <a:srgbClr val="5279AB"/>
                </a:solidFill>
                <a:latin typeface="Arial" panose="02020603050405020304" pitchFamily="2"/>
              </a:rPr>
              <a:t>(D</a:t>
            </a:r>
            <a:r>
              <a:rPr lang="it-IT" sz="700" spc="-85">
                <a:solidFill>
                  <a:srgbClr val="000000"/>
                </a:solidFill>
                <a:latin typeface="Arial" panose="02020603050405020304" pitchFamily="2"/>
              </a:rPr>
              <a:t> Fascicolo </a:t>
            </a:r>
          </a:p>
        </p:txBody>
      </p:sp>
      <p:sp>
        <p:nvSpPr>
          <p:cNvPr id="135" name="Segnaposto testo 134"/>
          <p:cNvSpPr>
            <a:spLocks noGrp="1"/>
          </p:cNvSpPr>
          <p:nvPr>
            <p:ph type="body" idx="10"/>
          </p:nvPr>
        </p:nvSpPr>
        <p:spPr>
          <a:xfrm>
            <a:off x="3913505" y="6424930"/>
            <a:ext cx="2463165" cy="161925"/>
          </a:xfrm>
          <a:prstGeom prst="rect">
            <a:avLst/>
          </a:prstGeom>
          <a:solidFill>
            <a:srgbClr val="FFFFFF"/>
          </a:solidFill>
          <a:ln w="0" cmpd="sng">
            <a:noFill/>
            <a:prstDash val="solid"/>
          </a:ln>
        </p:spPr>
        <p:txBody>
          <a:bodyPr vert="horz" lIns="0" tIns="0" rIns="0" bIns="0" anchor="t"/>
          <a:lstStyle/>
          <a:p>
            <a:pPr marL="0" marR="0" indent="0" algn="l">
              <a:lnSpc>
                <a:spcPts val="1200"/>
              </a:lnSpc>
              <a:spcAft>
                <a:spcPts val="0"/>
              </a:spcAft>
            </a:pPr>
            <a:r>
              <a:rPr lang="it-IT" sz="1300" b="1" spc="0">
                <a:solidFill>
                  <a:srgbClr val="000000"/>
                </a:solidFill>
                <a:latin typeface="Times New Roman" panose="02020603050405020304" pitchFamily="1"/>
              </a:rPr>
              <a:t>vedere da altro pc se si vede Patto </a:t>
            </a:r>
          </a:p>
        </p:txBody>
      </p:sp>
      <p:sp>
        <p:nvSpPr>
          <p:cNvPr id="136" name="Segnaposto testo 135"/>
          <p:cNvSpPr>
            <a:spLocks noGrp="1"/>
          </p:cNvSpPr>
          <p:nvPr>
            <p:ph type="body" idx="10"/>
          </p:nvPr>
        </p:nvSpPr>
        <p:spPr>
          <a:xfrm>
            <a:off x="1828800" y="2682240"/>
            <a:ext cx="914400" cy="255905"/>
          </a:xfrm>
          <a:prstGeom prst="rect">
            <a:avLst/>
          </a:prstGeom>
          <a:solidFill>
            <a:srgbClr val="EDEDEC"/>
          </a:solidFill>
          <a:ln w="0" cmpd="sng">
            <a:noFill/>
            <a:prstDash val="solid"/>
          </a:ln>
        </p:spPr>
        <p:txBody>
          <a:bodyPr vert="horz" lIns="0" tIns="21590" rIns="0" bIns="0" anchor="t"/>
          <a:lstStyle/>
          <a:p>
            <a:pPr marL="457200" marR="0" indent="0" algn="l">
              <a:lnSpc>
                <a:spcPts val="1500"/>
              </a:lnSpc>
              <a:spcAft>
                <a:spcPts val="0"/>
              </a:spcAft>
            </a:pPr>
            <a:r>
              <a:rPr lang="it-IT" sz="1000" spc="490">
                <a:solidFill>
                  <a:srgbClr val="000000"/>
                </a:solidFill>
                <a:latin typeface="Arial Narrow" panose="02020603050405020304" pitchFamily="2"/>
              </a:rPr>
              <a:t>il </a:t>
            </a:r>
          </a:p>
        </p:txBody>
      </p:sp>
      <p:sp>
        <p:nvSpPr>
          <p:cNvPr id="137" name="Segnaposto testo 136"/>
          <p:cNvSpPr>
            <a:spLocks noGrp="1"/>
          </p:cNvSpPr>
          <p:nvPr>
            <p:ph type="body" idx="10"/>
          </p:nvPr>
        </p:nvSpPr>
        <p:spPr>
          <a:xfrm>
            <a:off x="4096385" y="2675890"/>
            <a:ext cx="307975" cy="274320"/>
          </a:xfrm>
          <a:prstGeom prst="rect">
            <a:avLst/>
          </a:prstGeom>
          <a:solidFill>
            <a:srgbClr val="FFFFFF"/>
          </a:solidFill>
          <a:ln w="0" cmpd="sng">
            <a:noFill/>
            <a:prstDash val="solid"/>
          </a:ln>
        </p:spPr>
        <p:txBody>
          <a:bodyPr vert="horz" lIns="0" tIns="0" rIns="0" bIns="0" anchor="t"/>
          <a:lstStyle/>
          <a:p>
            <a:pPr marL="0" marR="0" indent="0" algn="l">
              <a:lnSpc>
                <a:spcPts val="2100"/>
              </a:lnSpc>
              <a:spcAft>
                <a:spcPts val="0"/>
              </a:spcAft>
            </a:pPr>
            <a:r>
              <a:rPr lang="it-IT" sz="2750" u="sng" spc="-509">
                <a:solidFill>
                  <a:srgbClr val="000000"/>
                </a:solidFill>
                <a:latin typeface="Lucida Console" panose="02020603050405020304"/>
              </a:rPr>
              <a:t>lo</a:t>
            </a:r>
            <a:r>
              <a:rPr lang="it-IT" sz="100" spc="-509">
                <a:solidFill>
                  <a:srgbClr val="000000"/>
                </a:solidFill>
                <a:latin typeface="Lucida Console" panose="02020603050405020304"/>
              </a:rPr>
              <a:t> </a:t>
            </a:r>
          </a:p>
        </p:txBody>
      </p:sp>
      <p:sp>
        <p:nvSpPr>
          <p:cNvPr id="138" name="Segnaposto testo 137"/>
          <p:cNvSpPr>
            <a:spLocks noGrp="1"/>
          </p:cNvSpPr>
          <p:nvPr>
            <p:ph type="body" idx="10"/>
          </p:nvPr>
        </p:nvSpPr>
        <p:spPr>
          <a:xfrm>
            <a:off x="9000490" y="3709670"/>
            <a:ext cx="45720" cy="66675"/>
          </a:xfrm>
          <a:prstGeom prst="rect">
            <a:avLst/>
          </a:prstGeom>
          <a:solidFill>
            <a:srgbClr val="FFFFFF"/>
          </a:solidFill>
          <a:ln w="0" cmpd="sng">
            <a:noFill/>
            <a:prstDash val="solid"/>
          </a:ln>
        </p:spPr>
        <p:txBody>
          <a:bodyPr vert="horz" lIns="0" tIns="0" rIns="0" bIns="0" anchor="t"/>
          <a:lstStyle/>
          <a:p>
            <a:pPr marL="0" marR="0" indent="0" algn="l">
              <a:lnSpc>
                <a:spcPts val="400"/>
              </a:lnSpc>
              <a:spcAft>
                <a:spcPts val="0"/>
              </a:spcAft>
            </a:pPr>
            <a:r>
              <a:rPr lang="it-IT" sz="700" spc="0">
                <a:solidFill>
                  <a:srgbClr val="000000"/>
                </a:solidFill>
                <a:latin typeface="Arial" panose="02020603050405020304" pitchFamily="2"/>
              </a:rPr>
              <a:t>■ </a:t>
            </a:r>
          </a:p>
        </p:txBody>
      </p:sp>
      <p:sp>
        <p:nvSpPr>
          <p:cNvPr id="139" name="Segnaposto testo 138"/>
          <p:cNvSpPr>
            <a:spLocks noGrp="1"/>
          </p:cNvSpPr>
          <p:nvPr>
            <p:ph type="body" idx="10"/>
          </p:nvPr>
        </p:nvSpPr>
        <p:spPr>
          <a:xfrm>
            <a:off x="1844040" y="4255135"/>
            <a:ext cx="316865" cy="179705"/>
          </a:xfrm>
          <a:prstGeom prst="rect">
            <a:avLst/>
          </a:prstGeom>
          <a:solidFill>
            <a:srgbClr val="FFFFFF"/>
          </a:solidFill>
          <a:ln w="0" cmpd="sng">
            <a:noFill/>
            <a:prstDash val="solid"/>
          </a:ln>
        </p:spPr>
        <p:txBody>
          <a:bodyPr vert="horz" lIns="0" tIns="0" rIns="0" bIns="0" anchor="t"/>
          <a:lstStyle/>
          <a:p>
            <a:pPr marL="0" marR="0" indent="45720" algn="l">
              <a:lnSpc>
                <a:spcPts val="700"/>
              </a:lnSpc>
              <a:spcAft>
                <a:spcPts val="0"/>
              </a:spcAft>
            </a:pPr>
            <a:r>
              <a:rPr lang="it-IT" sz="700" b="1" spc="-20">
                <a:solidFill>
                  <a:srgbClr val="000000"/>
                </a:solidFill>
                <a:latin typeface="Arial" panose="02020603050405020304" pitchFamily="2"/>
              </a:rPr>
              <a:t>Dati dell'atto </a:t>
            </a:r>
          </a:p>
        </p:txBody>
      </p:sp>
      <p:sp>
        <p:nvSpPr>
          <p:cNvPr id="140" name="Segnaposto testo 139"/>
          <p:cNvSpPr>
            <a:spLocks noGrp="1"/>
          </p:cNvSpPr>
          <p:nvPr>
            <p:ph type="body" idx="10"/>
          </p:nvPr>
        </p:nvSpPr>
        <p:spPr>
          <a:xfrm>
            <a:off x="2200910" y="4538345"/>
            <a:ext cx="774065" cy="64135"/>
          </a:xfrm>
          <a:prstGeom prst="rect">
            <a:avLst/>
          </a:prstGeom>
          <a:solidFill>
            <a:srgbClr val="FFFFFF"/>
          </a:solidFill>
          <a:ln w="0" cmpd="sng">
            <a:noFill/>
            <a:prstDash val="solid"/>
          </a:ln>
        </p:spPr>
        <p:txBody>
          <a:bodyPr vert="horz" lIns="0" tIns="0" rIns="0" bIns="0" anchor="t"/>
          <a:lstStyle/>
          <a:p>
            <a:pPr marL="0" marR="0" indent="0" algn="l">
              <a:lnSpc>
                <a:spcPts val="500"/>
              </a:lnSpc>
              <a:spcAft>
                <a:spcPts val="0"/>
              </a:spcAft>
            </a:pPr>
            <a:r>
              <a:rPr lang="it-IT" sz="700" b="1" spc="-105">
                <a:solidFill>
                  <a:srgbClr val="000000"/>
                </a:solidFill>
                <a:latin typeface="Arial" panose="02020603050405020304" pitchFamily="2"/>
              </a:rPr>
              <a:t>NOTE CANCELLERIA: </a:t>
            </a:r>
          </a:p>
        </p:txBody>
      </p:sp>
      <p:sp>
        <p:nvSpPr>
          <p:cNvPr id="141" name="Segnaposto testo 140"/>
          <p:cNvSpPr>
            <a:spLocks noGrp="1"/>
          </p:cNvSpPr>
          <p:nvPr>
            <p:ph type="body" idx="10"/>
          </p:nvPr>
        </p:nvSpPr>
        <p:spPr>
          <a:xfrm>
            <a:off x="5364480" y="4626610"/>
            <a:ext cx="173990" cy="40005"/>
          </a:xfrm>
          <a:prstGeom prst="rect">
            <a:avLst/>
          </a:prstGeom>
          <a:solidFill>
            <a:srgbClr val="FFFFFF"/>
          </a:solidFill>
          <a:ln w="0" cmpd="sng">
            <a:noFill/>
            <a:prstDash val="solid"/>
          </a:ln>
        </p:spPr>
        <p:txBody>
          <a:bodyPr vert="horz" lIns="0" tIns="0" rIns="0" bIns="0" anchor="t"/>
          <a:lstStyle/>
          <a:p>
            <a:pPr marL="0" marR="0" indent="0" algn="l">
              <a:lnSpc>
                <a:spcPts val="300"/>
              </a:lnSpc>
              <a:spcAft>
                <a:spcPts val="0"/>
              </a:spcAft>
            </a:pPr>
            <a:r>
              <a:rPr lang="it-IT" sz="500" b="1" spc="-35">
                <a:solidFill>
                  <a:srgbClr val="000000"/>
                </a:solidFill>
                <a:latin typeface="Verdana" panose="02020603050405020304" pitchFamily="2"/>
              </a:rPr>
              <a:t>r </a:t>
            </a:r>
            <a:r>
              <a:rPr lang="it-IT" sz="500" spc="-35">
                <a:solidFill>
                  <a:srgbClr val="000000"/>
                </a:solidFill>
                <a:latin typeface="Verdana" panose="02020603050405020304" pitchFamily="2"/>
              </a:rPr>
              <a:t>r r </a:t>
            </a:r>
          </a:p>
        </p:txBody>
      </p:sp>
      <p:sp>
        <p:nvSpPr>
          <p:cNvPr id="142" name="Segnaposto testo 141"/>
          <p:cNvSpPr>
            <a:spLocks noGrp="1"/>
          </p:cNvSpPr>
          <p:nvPr>
            <p:ph type="body" idx="10"/>
          </p:nvPr>
        </p:nvSpPr>
        <p:spPr>
          <a:xfrm>
            <a:off x="4535170" y="4693920"/>
            <a:ext cx="3060700" cy="109855"/>
          </a:xfrm>
          <a:prstGeom prst="rect">
            <a:avLst/>
          </a:prstGeom>
          <a:solidFill>
            <a:srgbClr val="EDEDEC"/>
          </a:solidFill>
          <a:ln w="0" cmpd="sng">
            <a:noFill/>
            <a:prstDash val="solid"/>
          </a:ln>
        </p:spPr>
        <p:txBody>
          <a:bodyPr vert="horz" lIns="0" tIns="5080" rIns="0" bIns="0" anchor="t"/>
          <a:lstStyle/>
          <a:p>
            <a:pPr marL="0" marR="0" indent="0" algn="ctr">
              <a:lnSpc>
                <a:spcPts val="700"/>
              </a:lnSpc>
              <a:spcAft>
                <a:spcPts val="0"/>
              </a:spcAft>
            </a:pPr>
            <a:r>
              <a:rPr lang="it-IT" sz="700" spc="10">
                <a:solidFill>
                  <a:srgbClr val="000000"/>
                </a:solidFill>
                <a:latin typeface="Arial" panose="02020603050405020304" pitchFamily="2"/>
              </a:rPr>
              <a:t>Nome file </a:t>
            </a:r>
          </a:p>
        </p:txBody>
      </p:sp>
      <p:sp>
        <p:nvSpPr>
          <p:cNvPr id="143" name="Segnaposto testo 142"/>
          <p:cNvSpPr>
            <a:spLocks noGrp="1"/>
          </p:cNvSpPr>
          <p:nvPr>
            <p:ph type="body" idx="10"/>
          </p:nvPr>
        </p:nvSpPr>
        <p:spPr>
          <a:xfrm>
            <a:off x="2536190" y="4693920"/>
            <a:ext cx="1986915" cy="109855"/>
          </a:xfrm>
          <a:prstGeom prst="rect">
            <a:avLst/>
          </a:prstGeom>
          <a:solidFill>
            <a:srgbClr val="EDEDEC"/>
          </a:solidFill>
          <a:ln w="0" cmpd="sng">
            <a:noFill/>
            <a:prstDash val="solid"/>
          </a:ln>
        </p:spPr>
        <p:txBody>
          <a:bodyPr vert="horz" lIns="0" tIns="5080" rIns="0" bIns="0" anchor="t"/>
          <a:lstStyle/>
          <a:p>
            <a:pPr marL="0" marR="0" indent="0" algn="ctr">
              <a:lnSpc>
                <a:spcPts val="700"/>
              </a:lnSpc>
              <a:spcAft>
                <a:spcPts val="0"/>
              </a:spcAft>
            </a:pPr>
            <a:r>
              <a:rPr lang="it-IT" sz="700" spc="85">
                <a:solidFill>
                  <a:srgbClr val="000000"/>
                </a:solidFill>
                <a:latin typeface="Arial" panose="02020603050405020304" pitchFamily="2"/>
              </a:rPr>
              <a:t>Tipo </a:t>
            </a:r>
          </a:p>
        </p:txBody>
      </p:sp>
      <p:sp>
        <p:nvSpPr>
          <p:cNvPr id="144" name="Segnaposto testo 143"/>
          <p:cNvSpPr>
            <a:spLocks noGrp="1"/>
          </p:cNvSpPr>
          <p:nvPr>
            <p:ph type="body" idx="10"/>
          </p:nvPr>
        </p:nvSpPr>
        <p:spPr>
          <a:xfrm>
            <a:off x="4535170" y="4837430"/>
            <a:ext cx="597535" cy="88265"/>
          </a:xfrm>
          <a:prstGeom prst="rect">
            <a:avLst/>
          </a:prstGeom>
          <a:solidFill>
            <a:srgbClr val="FFFFFF"/>
          </a:solidFill>
          <a:ln w="0" cmpd="sng">
            <a:noFill/>
            <a:prstDash val="solid"/>
          </a:ln>
        </p:spPr>
        <p:txBody>
          <a:bodyPr vert="horz" lIns="0" tIns="0" rIns="0" bIns="0" anchor="t"/>
          <a:lstStyle/>
          <a:p>
            <a:pPr marL="0" marR="0" indent="0" algn="l">
              <a:lnSpc>
                <a:spcPts val="600"/>
              </a:lnSpc>
              <a:spcAft>
                <a:spcPts val="0"/>
              </a:spcAft>
            </a:pPr>
            <a:r>
              <a:rPr lang="it-IT" sz="700" spc="-70">
                <a:solidFill>
                  <a:srgbClr val="000000"/>
                </a:solidFill>
                <a:latin typeface="Arial" panose="02020603050405020304" pitchFamily="2"/>
              </a:rPr>
              <a:t>DatiAtto.xml.p7m </a:t>
            </a:r>
          </a:p>
        </p:txBody>
      </p:sp>
      <p:sp>
        <p:nvSpPr>
          <p:cNvPr id="145" name="Segnaposto testo 144"/>
          <p:cNvSpPr>
            <a:spLocks noGrp="1"/>
          </p:cNvSpPr>
          <p:nvPr>
            <p:ph type="body" idx="10"/>
          </p:nvPr>
        </p:nvSpPr>
        <p:spPr>
          <a:xfrm>
            <a:off x="2157730" y="4937760"/>
            <a:ext cx="317500" cy="64135"/>
          </a:xfrm>
          <a:prstGeom prst="rect">
            <a:avLst/>
          </a:prstGeom>
          <a:solidFill>
            <a:srgbClr val="FFFFFF"/>
          </a:solidFill>
          <a:ln w="0" cmpd="sng">
            <a:noFill/>
            <a:prstDash val="solid"/>
          </a:ln>
        </p:spPr>
        <p:txBody>
          <a:bodyPr vert="horz" lIns="0" tIns="0" rIns="0" bIns="0" anchor="t"/>
          <a:lstStyle/>
          <a:p>
            <a:pPr marL="0" marR="0" indent="0" algn="l">
              <a:lnSpc>
                <a:spcPts val="200"/>
              </a:lnSpc>
              <a:spcAft>
                <a:spcPts val="0"/>
              </a:spcAft>
            </a:pPr>
            <a:r>
              <a:rPr lang="it-IT" sz="700" b="1" spc="-160">
                <a:solidFill>
                  <a:srgbClr val="000000"/>
                </a:solidFill>
                <a:latin typeface="Arial" panose="02020603050405020304" pitchFamily="2"/>
              </a:rPr>
              <a:t>-</a:t>
            </a:r>
            <a:r>
              <a:rPr lang="it-IT" sz="700" b="1" spc="-160" baseline="-25000">
                <a:solidFill>
                  <a:srgbClr val="000000"/>
                </a:solidFill>
                <a:latin typeface="Verdana" panose="02020603050405020304" pitchFamily="2"/>
              </a:rPr>
              <a:t>,</a:t>
            </a:r>
            <a:r>
              <a:rPr lang="it-IT" sz="700" b="1" spc="-160">
                <a:solidFill>
                  <a:srgbClr val="000000"/>
                </a:solidFill>
                <a:latin typeface="Arial" panose="02020603050405020304" pitchFamily="2"/>
              </a:rPr>
              <a:t>-31 Allegati </a:t>
            </a:r>
            <a:r>
              <a:rPr lang="it-IT" sz="700" spc="-160">
                <a:solidFill>
                  <a:srgbClr val="000000"/>
                </a:solidFill>
                <a:latin typeface="Arial" panose="02020603050405020304" pitchFamily="2"/>
              </a:rPr>
              <a:t>Dati atto </a:t>
            </a:r>
            <a:r>
              <a:rPr lang="it-IT" sz="700" b="1" spc="-160">
                <a:solidFill>
                  <a:srgbClr val="000000"/>
                </a:solidFill>
                <a:latin typeface="Arial" panose="02020603050405020304" pitchFamily="2"/>
              </a:rPr>
              <a:t>dell'atto </a:t>
            </a:r>
          </a:p>
        </p:txBody>
      </p:sp>
      <p:sp>
        <p:nvSpPr>
          <p:cNvPr id="146" name="Segnaposto testo 145"/>
          <p:cNvSpPr>
            <a:spLocks noGrp="1"/>
          </p:cNvSpPr>
          <p:nvPr>
            <p:ph type="body" idx="10"/>
          </p:nvPr>
        </p:nvSpPr>
        <p:spPr>
          <a:xfrm>
            <a:off x="4532630" y="4959350"/>
            <a:ext cx="999490" cy="88265"/>
          </a:xfrm>
          <a:prstGeom prst="rect">
            <a:avLst/>
          </a:prstGeom>
          <a:solidFill>
            <a:srgbClr val="FFFFFF"/>
          </a:solidFill>
          <a:ln w="0" cmpd="sng">
            <a:noFill/>
            <a:prstDash val="solid"/>
          </a:ln>
        </p:spPr>
        <p:txBody>
          <a:bodyPr vert="horz" lIns="0" tIns="0" rIns="0" bIns="0" anchor="t"/>
          <a:lstStyle/>
          <a:p>
            <a:pPr marL="0" marR="0" indent="0" algn="l">
              <a:lnSpc>
                <a:spcPts val="700"/>
              </a:lnSpc>
              <a:spcAft>
                <a:spcPts val="0"/>
              </a:spcAft>
            </a:pPr>
            <a:r>
              <a:rPr lang="it-IT" sz="700" spc="-50">
                <a:solidFill>
                  <a:srgbClr val="FFFFFF"/>
                </a:solidFill>
                <a:latin typeface="Arial" panose="02020603050405020304" pitchFamily="2"/>
              </a:rPr>
              <a:t>di notificato e relats.pdf.p 7m </a:t>
            </a:r>
          </a:p>
        </p:txBody>
      </p:sp>
      <p:sp>
        <p:nvSpPr>
          <p:cNvPr id="147" name="Segnaposto testo 146"/>
          <p:cNvSpPr>
            <a:spLocks noGrp="1"/>
          </p:cNvSpPr>
          <p:nvPr>
            <p:ph type="body" idx="10"/>
          </p:nvPr>
        </p:nvSpPr>
        <p:spPr>
          <a:xfrm>
            <a:off x="2526665" y="4959350"/>
            <a:ext cx="585470" cy="88265"/>
          </a:xfrm>
          <a:prstGeom prst="rect">
            <a:avLst/>
          </a:prstGeom>
          <a:solidFill>
            <a:srgbClr val="FFFFFF"/>
          </a:solidFill>
          <a:ln w="0" cmpd="sng">
            <a:noFill/>
            <a:prstDash val="solid"/>
          </a:ln>
        </p:spPr>
        <p:txBody>
          <a:bodyPr vert="horz" lIns="0" tIns="0" rIns="0" bIns="0" anchor="t"/>
          <a:lstStyle/>
          <a:p>
            <a:pPr marL="0" marR="0" indent="0" algn="l">
              <a:lnSpc>
                <a:spcPts val="700"/>
              </a:lnSpc>
              <a:spcAft>
                <a:spcPts val="0"/>
              </a:spcAft>
            </a:pPr>
            <a:r>
              <a:rPr lang="it-IT" sz="700" spc="-75">
                <a:solidFill>
                  <a:srgbClr val="FFFFFF"/>
                </a:solidFill>
                <a:latin typeface="Arial" panose="02020603050405020304" pitchFamily="2"/>
              </a:rPr>
              <a:t>Allegato semplice </a:t>
            </a:r>
          </a:p>
        </p:txBody>
      </p:sp>
      <p:sp>
        <p:nvSpPr>
          <p:cNvPr id="148" name="Segnaposto testo 147"/>
          <p:cNvSpPr>
            <a:spLocks noGrp="1"/>
          </p:cNvSpPr>
          <p:nvPr>
            <p:ph type="body" idx="10"/>
          </p:nvPr>
        </p:nvSpPr>
        <p:spPr>
          <a:xfrm>
            <a:off x="2270760" y="5053330"/>
            <a:ext cx="97790" cy="79375"/>
          </a:xfrm>
          <a:prstGeom prst="rect">
            <a:avLst/>
          </a:prstGeom>
          <a:solidFill>
            <a:srgbClr val="FFFFFF"/>
          </a:solidFill>
          <a:ln w="0" cmpd="sng">
            <a:noFill/>
            <a:prstDash val="solid"/>
          </a:ln>
        </p:spPr>
        <p:txBody>
          <a:bodyPr vert="horz" lIns="0" tIns="0" rIns="0" bIns="0" anchor="t"/>
          <a:lstStyle/>
          <a:p>
            <a:pPr marL="0" marR="0" indent="0" algn="l">
              <a:lnSpc>
                <a:spcPts val="600"/>
              </a:lnSpc>
              <a:spcAft>
                <a:spcPts val="0"/>
              </a:spcAft>
            </a:pPr>
            <a:r>
              <a:rPr lang="it-IT" sz="700" spc="-200">
                <a:solidFill>
                  <a:srgbClr val="000000"/>
                </a:solidFill>
                <a:latin typeface="Arial" panose="02020603050405020304" pitchFamily="2"/>
              </a:rPr>
              <a:t>1.2). </a:t>
            </a:r>
          </a:p>
        </p:txBody>
      </p:sp>
      <p:sp>
        <p:nvSpPr>
          <p:cNvPr id="149" name="Segnaposto testo 148"/>
          <p:cNvSpPr>
            <a:spLocks noGrp="1"/>
          </p:cNvSpPr>
          <p:nvPr>
            <p:ph type="body" idx="10"/>
          </p:nvPr>
        </p:nvSpPr>
        <p:spPr>
          <a:xfrm>
            <a:off x="1877695" y="4822190"/>
            <a:ext cx="948055" cy="137160"/>
          </a:xfrm>
          <a:prstGeom prst="rect">
            <a:avLst/>
          </a:prstGeom>
          <a:solidFill>
            <a:srgbClr val="FFFFFF"/>
          </a:solidFill>
          <a:ln w="0" cmpd="sng">
            <a:noFill/>
            <a:prstDash val="solid"/>
          </a:ln>
        </p:spPr>
        <p:txBody>
          <a:bodyPr vert="horz" lIns="0" tIns="0" rIns="0" bIns="0" anchor="t"/>
          <a:lstStyle/>
          <a:p>
            <a:pPr marL="0" marR="0" indent="0" algn="l">
              <a:lnSpc>
                <a:spcPct val="100000"/>
              </a:lnSpc>
              <a:spcAft>
                <a:spcPts val="0"/>
              </a:spcAft>
            </a:pPr>
            <a:r>
              <a:rPr lang="it-IT" sz="100">
                <a:solidFill>
                  <a:srgbClr val="000000"/>
                </a:solidFill>
                <a:latin typeface="Arial" panose="02020603050405020304" pitchFamily="2"/>
              </a:rPr>
              <a:t> </a:t>
            </a:r>
          </a:p>
        </p:txBody>
      </p:sp>
      <p:sp>
        <p:nvSpPr>
          <p:cNvPr id="150" name="Segnaposto testo 149"/>
          <p:cNvSpPr>
            <a:spLocks noGrp="1"/>
          </p:cNvSpPr>
          <p:nvPr>
            <p:ph type="body" idx="10"/>
          </p:nvPr>
        </p:nvSpPr>
        <p:spPr>
          <a:xfrm>
            <a:off x="1877695" y="4959350"/>
            <a:ext cx="648970" cy="88265"/>
          </a:xfrm>
          <a:prstGeom prst="rect">
            <a:avLst/>
          </a:prstGeom>
          <a:solidFill>
            <a:srgbClr val="FFFFFF"/>
          </a:solidFill>
          <a:ln w="0" cmpd="sng">
            <a:noFill/>
            <a:prstDash val="solid"/>
          </a:ln>
        </p:spPr>
        <p:txBody>
          <a:bodyPr vert="horz" lIns="0" tIns="0" rIns="0" bIns="0" anchor="t"/>
          <a:lstStyle/>
          <a:p>
            <a:pPr algn="l"/>
            <a:r>
              <a:rPr lang="en-US" sz="100"/>
              <a:t> </a:t>
            </a:r>
          </a:p>
        </p:txBody>
      </p:sp>
      <p:sp>
        <p:nvSpPr>
          <p:cNvPr id="151" name="Segnaposto testo 150"/>
          <p:cNvSpPr>
            <a:spLocks noGrp="1"/>
          </p:cNvSpPr>
          <p:nvPr>
            <p:ph type="body" idx="10"/>
          </p:nvPr>
        </p:nvSpPr>
        <p:spPr>
          <a:xfrm>
            <a:off x="1877695" y="5047615"/>
            <a:ext cx="948055" cy="39370"/>
          </a:xfrm>
          <a:prstGeom prst="rect">
            <a:avLst/>
          </a:prstGeom>
          <a:solidFill>
            <a:srgbClr val="FFFFFF"/>
          </a:solidFill>
          <a:ln w="0" cmpd="sng">
            <a:noFill/>
            <a:prstDash val="solid"/>
          </a:ln>
        </p:spPr>
        <p:txBody>
          <a:bodyPr vert="horz" lIns="0" tIns="0" rIns="0" bIns="0" anchor="t"/>
          <a:lstStyle/>
          <a:p>
            <a:pPr algn="l"/>
            <a:r>
              <a:rPr lang="en-US" sz="100"/>
              <a:t> </a:t>
            </a:r>
          </a:p>
        </p:txBody>
      </p:sp>
      <p:sp>
        <p:nvSpPr>
          <p:cNvPr id="152" name="Segnaposto testo 151"/>
          <p:cNvSpPr>
            <a:spLocks noGrp="1"/>
          </p:cNvSpPr>
          <p:nvPr>
            <p:ph type="body" idx="10"/>
          </p:nvPr>
        </p:nvSpPr>
        <p:spPr>
          <a:xfrm>
            <a:off x="1642745" y="2877185"/>
            <a:ext cx="121920" cy="2368550"/>
          </a:xfrm>
          <a:prstGeom prst="rect">
            <a:avLst/>
          </a:prstGeom>
          <a:solidFill>
            <a:srgbClr val="FFFFFF"/>
          </a:solidFill>
          <a:ln w="0" cmpd="sng">
            <a:noFill/>
            <a:prstDash val="solid"/>
          </a:ln>
        </p:spPr>
        <p:txBody>
          <a:bodyPr vert="vert270" lIns="0" tIns="0" rIns="0" bIns="0" anchor="t"/>
          <a:lstStyle/>
          <a:p>
            <a:pPr marL="0" marR="0" indent="0" algn="l">
              <a:lnSpc>
                <a:spcPts val="900"/>
              </a:lnSpc>
              <a:spcAft>
                <a:spcPts val="0"/>
              </a:spcAft>
            </a:pPr>
            <a:r>
              <a:rPr lang="it-IT" sz="950" b="1" spc="-30">
                <a:solidFill>
                  <a:srgbClr val="000000"/>
                </a:solidFill>
                <a:latin typeface="Times New Roman" panose="02020603050405020304" pitchFamily="1"/>
              </a:rPr>
              <a:t>L: L L 9 L OZ,/90/0Z) 23peUe0 EZUE4S1 [dv] </a:t>
            </a:r>
          </a:p>
        </p:txBody>
      </p:sp>
      <p:sp>
        <p:nvSpPr>
          <p:cNvPr id="153" name="Segnaposto testo 152"/>
          <p:cNvSpPr>
            <a:spLocks noGrp="1"/>
          </p:cNvSpPr>
          <p:nvPr>
            <p:ph type="body" idx="10"/>
          </p:nvPr>
        </p:nvSpPr>
        <p:spPr>
          <a:xfrm>
            <a:off x="4450080" y="2776855"/>
            <a:ext cx="204470" cy="64135"/>
          </a:xfrm>
          <a:prstGeom prst="rect">
            <a:avLst/>
          </a:prstGeom>
          <a:solidFill>
            <a:srgbClr val="FFFFFF"/>
          </a:solidFill>
          <a:ln w="0" cmpd="sng">
            <a:noFill/>
            <a:prstDash val="solid"/>
          </a:ln>
        </p:spPr>
        <p:txBody>
          <a:bodyPr vert="horz" lIns="0" tIns="0" rIns="0" bIns="0" anchor="t"/>
          <a:lstStyle/>
          <a:p>
            <a:pPr marL="0" marR="0" indent="0" algn="l">
              <a:lnSpc>
                <a:spcPts val="500"/>
              </a:lnSpc>
              <a:spcAft>
                <a:spcPts val="0"/>
              </a:spcAft>
            </a:pPr>
            <a:r>
              <a:rPr lang="it-IT" sz="700" spc="-155">
                <a:solidFill>
                  <a:srgbClr val="000000"/>
                </a:solidFill>
                <a:latin typeface="Arial" panose="02020603050405020304" pitchFamily="2"/>
              </a:rPr>
              <a:t>167% </a:t>
            </a:r>
          </a:p>
        </p:txBody>
      </p:sp>
      <p:sp>
        <p:nvSpPr>
          <p:cNvPr id="154" name="Segnaposto testo 153"/>
          <p:cNvSpPr>
            <a:spLocks noGrp="1"/>
          </p:cNvSpPr>
          <p:nvPr>
            <p:ph type="body" idx="10"/>
          </p:nvPr>
        </p:nvSpPr>
        <p:spPr>
          <a:xfrm>
            <a:off x="4879975" y="2800985"/>
            <a:ext cx="60960" cy="33655"/>
          </a:xfrm>
          <a:prstGeom prst="rect">
            <a:avLst/>
          </a:prstGeom>
          <a:solidFill>
            <a:srgbClr val="FFFFFF"/>
          </a:solidFill>
          <a:ln w="0" cmpd="sng">
            <a:noFill/>
            <a:prstDash val="solid"/>
          </a:ln>
        </p:spPr>
        <p:txBody>
          <a:bodyPr vert="horz" lIns="0" tIns="0" rIns="0" bIns="0" anchor="t"/>
          <a:lstStyle/>
          <a:p>
            <a:pPr marL="0" marR="0" indent="0" algn="l">
              <a:lnSpc>
                <a:spcPts val="300"/>
              </a:lnSpc>
              <a:spcAft>
                <a:spcPts val="0"/>
              </a:spcAft>
            </a:pPr>
            <a:r>
              <a:rPr lang="it-IT" sz="350" spc="-114">
                <a:solidFill>
                  <a:srgbClr val="000000"/>
                </a:solidFill>
                <a:latin typeface="Arial" panose="02020603050405020304" pitchFamily="2"/>
              </a:rPr>
              <a:t>n." </a:t>
            </a:r>
          </a:p>
        </p:txBody>
      </p:sp>
      <p:sp>
        <p:nvSpPr>
          <p:cNvPr id="155" name="Segnaposto testo 154"/>
          <p:cNvSpPr>
            <a:spLocks noGrp="1"/>
          </p:cNvSpPr>
          <p:nvPr>
            <p:ph type="body" idx="10"/>
          </p:nvPr>
        </p:nvSpPr>
        <p:spPr>
          <a:xfrm>
            <a:off x="2743200" y="4096385"/>
            <a:ext cx="289560" cy="70485"/>
          </a:xfrm>
          <a:prstGeom prst="rect">
            <a:avLst/>
          </a:prstGeom>
          <a:solidFill>
            <a:srgbClr val="FFFFFF"/>
          </a:solidFill>
          <a:ln w="0" cmpd="sng">
            <a:noFill/>
            <a:prstDash val="solid"/>
          </a:ln>
        </p:spPr>
        <p:txBody>
          <a:bodyPr vert="horz" lIns="0" tIns="0" rIns="0" bIns="0" anchor="t"/>
          <a:lstStyle/>
          <a:p>
            <a:pPr marL="0" marR="0" indent="0" algn="l">
              <a:lnSpc>
                <a:spcPts val="500"/>
              </a:lnSpc>
              <a:spcAft>
                <a:spcPts val="0"/>
              </a:spcAft>
            </a:pPr>
            <a:r>
              <a:rPr lang="it-IT" sz="700" spc="-100">
                <a:solidFill>
                  <a:srgbClr val="000000"/>
                </a:solidFill>
                <a:latin typeface="Arial" panose="02020603050405020304" pitchFamily="2"/>
              </a:rPr>
              <a:t>Debitore </a:t>
            </a:r>
          </a:p>
        </p:txBody>
      </p:sp>
      <p:sp>
        <p:nvSpPr>
          <p:cNvPr id="156" name="Segnaposto testo 155"/>
          <p:cNvSpPr>
            <a:spLocks noGrp="1"/>
          </p:cNvSpPr>
          <p:nvPr>
            <p:ph type="body" idx="10"/>
          </p:nvPr>
        </p:nvSpPr>
        <p:spPr>
          <a:xfrm>
            <a:off x="6744970" y="4102735"/>
            <a:ext cx="408940" cy="79375"/>
          </a:xfrm>
          <a:prstGeom prst="rect">
            <a:avLst/>
          </a:prstGeom>
          <a:solidFill>
            <a:srgbClr val="FFFFFF"/>
          </a:solidFill>
          <a:ln w="0" cmpd="sng">
            <a:noFill/>
            <a:prstDash val="solid"/>
          </a:ln>
        </p:spPr>
        <p:txBody>
          <a:bodyPr vert="horz" lIns="0" tIns="0" rIns="0" bIns="0" anchor="t"/>
          <a:lstStyle/>
          <a:p>
            <a:pPr marL="0" marR="0" indent="0" algn="l">
              <a:lnSpc>
                <a:spcPts val="600"/>
              </a:lnSpc>
              <a:spcAft>
                <a:spcPts val="0"/>
              </a:spcAft>
            </a:pPr>
            <a:r>
              <a:rPr lang="it-IT" sz="700" spc="-100">
                <a:solidFill>
                  <a:srgbClr val="000000"/>
                </a:solidFill>
                <a:latin typeface="Arial" panose="02020603050405020304" pitchFamily="2"/>
              </a:rPr>
              <a:t>Opposizione </a:t>
            </a:r>
          </a:p>
        </p:txBody>
      </p:sp>
      <p:sp>
        <p:nvSpPr>
          <p:cNvPr id="157" name="Segnaposto testo 156"/>
          <p:cNvSpPr>
            <a:spLocks noGrp="1"/>
          </p:cNvSpPr>
          <p:nvPr>
            <p:ph type="body" idx="10"/>
          </p:nvPr>
        </p:nvSpPr>
        <p:spPr>
          <a:xfrm>
            <a:off x="4008120" y="4096385"/>
            <a:ext cx="475615" cy="70485"/>
          </a:xfrm>
          <a:prstGeom prst="rect">
            <a:avLst/>
          </a:prstGeom>
          <a:solidFill>
            <a:srgbClr val="FFFFFF"/>
          </a:solidFill>
          <a:ln w="0" cmpd="sng">
            <a:noFill/>
            <a:prstDash val="solid"/>
          </a:ln>
        </p:spPr>
        <p:txBody>
          <a:bodyPr vert="horz" lIns="0" tIns="0" rIns="0" bIns="0" anchor="t"/>
          <a:lstStyle/>
          <a:p>
            <a:pPr marL="0" marR="0" indent="0" algn="l">
              <a:lnSpc>
                <a:spcPts val="500"/>
              </a:lnSpc>
              <a:spcAft>
                <a:spcPts val="0"/>
              </a:spcAft>
            </a:pPr>
            <a:r>
              <a:rPr lang="it-IT" sz="700" spc="-95">
                <a:solidFill>
                  <a:srgbClr val="000000"/>
                </a:solidFill>
                <a:latin typeface="Arial" panose="02020603050405020304" pitchFamily="2"/>
              </a:rPr>
              <a:t>Codice Fiscale </a:t>
            </a:r>
          </a:p>
        </p:txBody>
      </p:sp>
      <p:sp>
        <p:nvSpPr>
          <p:cNvPr id="158" name="Segnaposto testo 157"/>
          <p:cNvSpPr>
            <a:spLocks noGrp="1"/>
          </p:cNvSpPr>
          <p:nvPr>
            <p:ph type="body" idx="10"/>
          </p:nvPr>
        </p:nvSpPr>
        <p:spPr>
          <a:xfrm>
            <a:off x="5337175" y="4096385"/>
            <a:ext cx="508635" cy="70485"/>
          </a:xfrm>
          <a:prstGeom prst="rect">
            <a:avLst/>
          </a:prstGeom>
          <a:solidFill>
            <a:srgbClr val="FFFFFF"/>
          </a:solidFill>
          <a:ln w="0" cmpd="sng">
            <a:noFill/>
            <a:prstDash val="solid"/>
          </a:ln>
        </p:spPr>
        <p:txBody>
          <a:bodyPr vert="horz" lIns="0" tIns="0" rIns="0" bIns="0" anchor="t"/>
          <a:lstStyle/>
          <a:p>
            <a:pPr marL="0" marR="0" indent="0" algn="l">
              <a:lnSpc>
                <a:spcPts val="500"/>
              </a:lnSpc>
              <a:spcAft>
                <a:spcPts val="0"/>
              </a:spcAft>
            </a:pPr>
            <a:r>
              <a:rPr lang="it-IT" sz="700" spc="-90">
                <a:solidFill>
                  <a:srgbClr val="000000"/>
                </a:solidFill>
                <a:latin typeface="Arial" panose="02020603050405020304" pitchFamily="2"/>
              </a:rPr>
              <a:t>Sesto Richiesta </a:t>
            </a:r>
          </a:p>
        </p:txBody>
      </p:sp>
      <p:sp>
        <p:nvSpPr>
          <p:cNvPr id="159" name="Segnaposto testo 158"/>
          <p:cNvSpPr>
            <a:spLocks noGrp="1"/>
          </p:cNvSpPr>
          <p:nvPr>
            <p:ph type="body" idx="10"/>
          </p:nvPr>
        </p:nvSpPr>
        <p:spPr>
          <a:xfrm>
            <a:off x="8058785" y="4102735"/>
            <a:ext cx="594360" cy="79375"/>
          </a:xfrm>
          <a:prstGeom prst="rect">
            <a:avLst/>
          </a:prstGeom>
          <a:solidFill>
            <a:srgbClr val="FFFFFF"/>
          </a:solidFill>
          <a:ln w="0" cmpd="sng">
            <a:noFill/>
            <a:prstDash val="solid"/>
          </a:ln>
        </p:spPr>
        <p:txBody>
          <a:bodyPr vert="horz" lIns="0" tIns="0" rIns="0" bIns="0" anchor="t"/>
          <a:lstStyle/>
          <a:p>
            <a:pPr marL="0" marR="0" indent="0" algn="l">
              <a:lnSpc>
                <a:spcPts val="600"/>
              </a:lnSpc>
              <a:spcAft>
                <a:spcPts val="0"/>
              </a:spcAft>
            </a:pPr>
            <a:r>
              <a:rPr lang="it-IT" sz="700" spc="-85">
                <a:solidFill>
                  <a:srgbClr val="000000"/>
                </a:solidFill>
                <a:latin typeface="Arial" panose="02020603050405020304" pitchFamily="2"/>
              </a:rPr>
              <a:t>Data Opposizione </a:t>
            </a:r>
          </a:p>
        </p:txBody>
      </p:sp>
      <p:sp>
        <p:nvSpPr>
          <p:cNvPr id="160" name="Segnaposto testo 159"/>
          <p:cNvSpPr>
            <a:spLocks noGrp="1"/>
          </p:cNvSpPr>
          <p:nvPr>
            <p:ph type="body" idx="10"/>
          </p:nvPr>
        </p:nvSpPr>
        <p:spPr>
          <a:xfrm>
            <a:off x="5337175" y="2691130"/>
            <a:ext cx="636905" cy="250190"/>
          </a:xfrm>
          <a:prstGeom prst="rect">
            <a:avLst/>
          </a:prstGeom>
          <a:solidFill>
            <a:srgbClr val="FFFFFF"/>
          </a:solidFill>
          <a:ln w="0" cmpd="sng">
            <a:noFill/>
            <a:prstDash val="solid"/>
          </a:ln>
        </p:spPr>
        <p:txBody>
          <a:bodyPr vert="horz" lIns="0" tIns="0" rIns="0" bIns="0" anchor="t">
            <a:normAutofit fontScale="90000"/>
          </a:bodyPr>
          <a:lstStyle/>
          <a:p>
            <a:pPr marL="0" marR="0" indent="0" algn="l">
              <a:lnSpc>
                <a:spcPts val="1900"/>
              </a:lnSpc>
              <a:spcAft>
                <a:spcPts val="0"/>
              </a:spcAft>
            </a:pPr>
            <a:r>
              <a:rPr lang="it-IT" sz="2600" spc="-130">
                <a:solidFill>
                  <a:srgbClr val="000000"/>
                </a:solidFill>
                <a:latin typeface="Times New Roman" panose="02020603050405020304" pitchFamily="1"/>
              </a:rPr>
              <a:t>n TIF </a:t>
            </a:r>
          </a:p>
        </p:txBody>
      </p:sp>
      <p:sp>
        <p:nvSpPr>
          <p:cNvPr id="161" name="Segnaposto testo 160"/>
          <p:cNvSpPr>
            <a:spLocks noGrp="1"/>
          </p:cNvSpPr>
          <p:nvPr>
            <p:ph type="body" idx="10"/>
          </p:nvPr>
        </p:nvSpPr>
        <p:spPr>
          <a:xfrm>
            <a:off x="7571105" y="2694305"/>
            <a:ext cx="1195070" cy="231775"/>
          </a:xfrm>
          <a:prstGeom prst="rect">
            <a:avLst/>
          </a:prstGeom>
          <a:solidFill>
            <a:srgbClr val="EDEDEC"/>
          </a:solidFill>
          <a:ln w="0" cmpd="sng">
            <a:noFill/>
            <a:prstDash val="solid"/>
          </a:ln>
        </p:spPr>
        <p:txBody>
          <a:bodyPr vert="horz" lIns="0" tIns="60960" rIns="0" bIns="0" anchor="t"/>
          <a:lstStyle/>
          <a:p>
            <a:pPr marL="0" marR="0" indent="0" algn="r">
              <a:lnSpc>
                <a:spcPts val="1000"/>
              </a:lnSpc>
              <a:spcAft>
                <a:spcPts val="235"/>
              </a:spcAft>
            </a:pPr>
            <a:r>
              <a:rPr lang="it-IT" sz="700" spc="-30">
                <a:solidFill>
                  <a:srgbClr val="B12828"/>
                </a:solidFill>
                <a:latin typeface="Arial" panose="02020603050405020304" pitchFamily="2"/>
              </a:rPr>
              <a:t>"")...</a:t>
            </a:r>
            <a:r>
              <a:rPr lang="it-IT" sz="700" spc="-30">
                <a:solidFill>
                  <a:srgbClr val="000000"/>
                </a:solidFill>
                <a:latin typeface="Arial" panose="02020603050405020304" pitchFamily="2"/>
              </a:rPr>
              <a:t> Apri Esterno </a:t>
            </a:r>
          </a:p>
        </p:txBody>
      </p:sp>
      <p:sp>
        <p:nvSpPr>
          <p:cNvPr id="162" name="Segnaposto testo 161"/>
          <p:cNvSpPr>
            <a:spLocks noGrp="1"/>
          </p:cNvSpPr>
          <p:nvPr>
            <p:ph type="body" idx="10"/>
          </p:nvPr>
        </p:nvSpPr>
        <p:spPr>
          <a:xfrm>
            <a:off x="8159750" y="4724400"/>
            <a:ext cx="381000" cy="64135"/>
          </a:xfrm>
          <a:prstGeom prst="rect">
            <a:avLst/>
          </a:prstGeom>
          <a:solidFill>
            <a:srgbClr val="FFFFFF"/>
          </a:solidFill>
          <a:ln w="0" cmpd="sng">
            <a:noFill/>
            <a:prstDash val="solid"/>
          </a:ln>
        </p:spPr>
        <p:txBody>
          <a:bodyPr vert="horz" lIns="0" tIns="0" rIns="0" bIns="0" anchor="t"/>
          <a:lstStyle/>
          <a:p>
            <a:pPr marL="0" marR="0" indent="0" algn="l">
              <a:lnSpc>
                <a:spcPts val="500"/>
              </a:lnSpc>
              <a:spcAft>
                <a:spcPts val="0"/>
              </a:spcAft>
            </a:pPr>
            <a:r>
              <a:rPr lang="it-IT" sz="700" spc="-114">
                <a:solidFill>
                  <a:srgbClr val="000000"/>
                </a:solidFill>
                <a:latin typeface="Arial" panose="02020603050405020304" pitchFamily="2"/>
              </a:rPr>
              <a:t>Dimensione </a:t>
            </a:r>
          </a:p>
        </p:txBody>
      </p:sp>
      <p:sp>
        <p:nvSpPr>
          <p:cNvPr id="163" name="Segnaposto testo 162"/>
          <p:cNvSpPr>
            <a:spLocks noGrp="1"/>
          </p:cNvSpPr>
          <p:nvPr>
            <p:ph type="body" idx="10"/>
          </p:nvPr>
        </p:nvSpPr>
        <p:spPr>
          <a:xfrm>
            <a:off x="8942705" y="4846320"/>
            <a:ext cx="133985" cy="64135"/>
          </a:xfrm>
          <a:prstGeom prst="rect">
            <a:avLst/>
          </a:prstGeom>
          <a:solidFill>
            <a:srgbClr val="FFFFFF"/>
          </a:solidFill>
          <a:ln w="0" cmpd="sng">
            <a:noFill/>
            <a:prstDash val="solid"/>
          </a:ln>
        </p:spPr>
        <p:txBody>
          <a:bodyPr vert="horz" lIns="0" tIns="0" rIns="0" bIns="0" anchor="t"/>
          <a:lstStyle/>
          <a:p>
            <a:pPr marL="0" marR="0" indent="0" algn="l">
              <a:lnSpc>
                <a:spcPts val="500"/>
              </a:lnSpc>
              <a:spcAft>
                <a:spcPts val="0"/>
              </a:spcAft>
            </a:pPr>
            <a:r>
              <a:rPr lang="it-IT" sz="700" spc="-160">
                <a:solidFill>
                  <a:srgbClr val="000000"/>
                </a:solidFill>
                <a:latin typeface="Arial" panose="02020603050405020304" pitchFamily="2"/>
              </a:rPr>
              <a:t>621 </a:t>
            </a:r>
          </a:p>
        </p:txBody>
      </p:sp>
      <p:sp>
        <p:nvSpPr>
          <p:cNvPr id="164" name="Segnaposto testo 163"/>
          <p:cNvSpPr>
            <a:spLocks noGrp="1"/>
          </p:cNvSpPr>
          <p:nvPr>
            <p:ph type="body" idx="10"/>
          </p:nvPr>
        </p:nvSpPr>
        <p:spPr>
          <a:xfrm>
            <a:off x="8811895" y="4965065"/>
            <a:ext cx="264795" cy="67310"/>
          </a:xfrm>
          <a:prstGeom prst="rect">
            <a:avLst/>
          </a:prstGeom>
          <a:solidFill>
            <a:srgbClr val="FFFFFF"/>
          </a:solidFill>
          <a:ln w="0" cmpd="sng">
            <a:noFill/>
            <a:prstDash val="solid"/>
          </a:ln>
        </p:spPr>
        <p:txBody>
          <a:bodyPr vert="horz" lIns="0" tIns="0" rIns="0" bIns="0" anchor="t"/>
          <a:lstStyle/>
          <a:p>
            <a:pPr marL="0" marR="0" indent="0" algn="l">
              <a:lnSpc>
                <a:spcPts val="500"/>
              </a:lnSpc>
              <a:spcAft>
                <a:spcPts val="0"/>
              </a:spcAft>
            </a:pPr>
            <a:r>
              <a:rPr lang="it-IT" sz="700" spc="-110">
                <a:solidFill>
                  <a:srgbClr val="FFFFFF"/>
                </a:solidFill>
                <a:latin typeface="Arial" panose="02020603050405020304" pitchFamily="2"/>
              </a:rPr>
              <a:t>407272 </a:t>
            </a:r>
          </a:p>
        </p:txBody>
      </p:sp>
      <p:sp>
        <p:nvSpPr>
          <p:cNvPr id="165" name="Segnaposto testo 164"/>
          <p:cNvSpPr>
            <a:spLocks noGrp="1"/>
          </p:cNvSpPr>
          <p:nvPr>
            <p:ph type="body" idx="10"/>
          </p:nvPr>
        </p:nvSpPr>
        <p:spPr>
          <a:xfrm>
            <a:off x="8192770" y="3925570"/>
            <a:ext cx="795655" cy="134620"/>
          </a:xfrm>
          <a:prstGeom prst="rect">
            <a:avLst/>
          </a:prstGeom>
          <a:solidFill>
            <a:srgbClr val="FFFFFF"/>
          </a:solidFill>
          <a:ln w="0" cmpd="sng">
            <a:noFill/>
            <a:prstDash val="solid"/>
          </a:ln>
        </p:spPr>
        <p:txBody>
          <a:bodyPr vert="horz" lIns="0" tIns="0" rIns="0" bIns="0" anchor="t"/>
          <a:lstStyle/>
          <a:p>
            <a:pPr marL="0" marR="0" indent="0" algn="l">
              <a:lnSpc>
                <a:spcPts val="1100"/>
              </a:lnSpc>
              <a:spcAft>
                <a:spcPts val="0"/>
              </a:spcAft>
            </a:pPr>
            <a:r>
              <a:rPr lang="it-IT" sz="1300" u="sng" spc="-125">
                <a:solidFill>
                  <a:srgbClr val="000000"/>
                </a:solidFill>
                <a:latin typeface="Times New Roman" panose="02020603050405020304" pitchFamily="1"/>
              </a:rPr>
              <a:t>D ki Eln </a:t>
            </a:r>
            <a:r>
              <a:rPr lang="it-IT" sz="1000" u="sng" spc="-125">
                <a:solidFill>
                  <a:srgbClr val="000000"/>
                </a:solidFill>
                <a:latin typeface="Arial Narrow" panose="02020603050405020304" pitchFamily="2"/>
              </a:rPr>
              <a:t>I</a:t>
            </a:r>
            <a:r>
              <a:rPr lang="it-IT" sz="1000" u="sng" spc="-125" baseline="30000">
                <a:solidFill>
                  <a:srgbClr val="000000"/>
                </a:solidFill>
                <a:latin typeface="Verdana" panose="02020603050405020304" pitchFamily="2"/>
              </a:rPr>
              <a:t>-1</a:t>
            </a:r>
            <a:r>
              <a:rPr lang="it-IT" sz="1000" u="sng" spc="-125">
                <a:solidFill>
                  <a:srgbClr val="000000"/>
                </a:solidFill>
                <a:latin typeface="Arial Narrow" panose="02020603050405020304" pitchFamily="2"/>
              </a:rPr>
              <a:t>'; </a:t>
            </a:r>
            <a:r>
              <a:rPr lang="it-IT" sz="700" u="sng" spc="-125">
                <a:solidFill>
                  <a:srgbClr val="000000"/>
                </a:solidFill>
                <a:latin typeface="Arial" panose="02020603050405020304" pitchFamily="2"/>
              </a:rPr>
              <a:t>i </a:t>
            </a:r>
            <a:r>
              <a:rPr lang="it-IT" sz="700" u="sng" spc="-125" baseline="30000">
                <a:solidFill>
                  <a:srgbClr val="000000"/>
                </a:solidFill>
                <a:latin typeface="Arial" panose="02020603050405020304" pitchFamily="2"/>
              </a:rPr>
              <a:t>-1</a:t>
            </a:r>
            <a:r>
              <a:rPr lang="it-IT" sz="700" u="sng" spc="-125">
                <a:solidFill>
                  <a:srgbClr val="000000"/>
                </a:solidFill>
                <a:latin typeface="Arial" panose="02020603050405020304" pitchFamily="2"/>
              </a:rPr>
              <a:t>7), </a:t>
            </a:r>
          </a:p>
        </p:txBody>
      </p:sp>
      <p:sp>
        <p:nvSpPr>
          <p:cNvPr id="166" name="Segnaposto testo 165"/>
          <p:cNvSpPr>
            <a:spLocks noGrp="1"/>
          </p:cNvSpPr>
          <p:nvPr>
            <p:ph type="body" idx="10"/>
          </p:nvPr>
        </p:nvSpPr>
        <p:spPr>
          <a:xfrm>
            <a:off x="2216150" y="4221480"/>
            <a:ext cx="1822450" cy="67310"/>
          </a:xfrm>
          <a:prstGeom prst="rect">
            <a:avLst/>
          </a:prstGeom>
          <a:solidFill>
            <a:srgbClr val="FFFFFF"/>
          </a:solidFill>
          <a:ln w="0" cmpd="sng">
            <a:noFill/>
            <a:prstDash val="solid"/>
          </a:ln>
        </p:spPr>
        <p:txBody>
          <a:bodyPr vert="horz" lIns="0" tIns="0" rIns="0" bIns="0" anchor="t"/>
          <a:lstStyle/>
          <a:p>
            <a:pPr marL="0" marR="0" indent="0" algn="l">
              <a:lnSpc>
                <a:spcPts val="500"/>
              </a:lnSpc>
              <a:spcAft>
                <a:spcPts val="0"/>
              </a:spcAft>
              <a:tabLst>
                <a:tab pos="1828800" algn="r"/>
              </a:tabLst>
            </a:pPr>
            <a:r>
              <a:rPr lang="it-IT" sz="700" spc="-10">
                <a:solidFill>
                  <a:srgbClr val="000000"/>
                </a:solidFill>
                <a:latin typeface="Arial" panose="02020603050405020304" pitchFamily="2"/>
              </a:rPr>
              <a:t>VILLA DEGLI USIGNOLI S.A.S. 02740291212 </a:t>
            </a:r>
          </a:p>
        </p:txBody>
      </p:sp>
      <p:sp>
        <p:nvSpPr>
          <p:cNvPr id="167" name="Segnaposto testo 166"/>
          <p:cNvSpPr>
            <a:spLocks noGrp="1"/>
          </p:cNvSpPr>
          <p:nvPr>
            <p:ph type="body" idx="10"/>
          </p:nvPr>
        </p:nvSpPr>
        <p:spPr>
          <a:xfrm>
            <a:off x="4922520" y="4218305"/>
            <a:ext cx="1810385" cy="85725"/>
          </a:xfrm>
          <a:prstGeom prst="rect">
            <a:avLst/>
          </a:prstGeom>
          <a:solidFill>
            <a:srgbClr val="FFFFFF"/>
          </a:solidFill>
          <a:ln w="0" cmpd="sng">
            <a:noFill/>
            <a:prstDash val="solid"/>
          </a:ln>
        </p:spPr>
        <p:txBody>
          <a:bodyPr vert="horz" lIns="0" tIns="0" rIns="0" bIns="0" anchor="t"/>
          <a:lstStyle/>
          <a:p>
            <a:pPr marL="0" marR="0" indent="0" algn="l">
              <a:lnSpc>
                <a:spcPts val="600"/>
              </a:lnSpc>
              <a:spcAft>
                <a:spcPts val="0"/>
              </a:spcAft>
              <a:tabLst>
                <a:tab pos="1828800" algn="r"/>
              </a:tabLst>
            </a:pPr>
            <a:r>
              <a:rPr lang="it-IT" sz="700" spc="0">
                <a:solidFill>
                  <a:srgbClr val="000000"/>
                </a:solidFill>
                <a:latin typeface="Arial" panose="02020603050405020304" pitchFamily="2"/>
              </a:rPr>
              <a:t>Concessa Prima Formula Non presente </a:t>
            </a:r>
          </a:p>
        </p:txBody>
      </p:sp>
      <p:sp>
        <p:nvSpPr>
          <p:cNvPr id="168" name="Segnaposto testo 167"/>
          <p:cNvSpPr>
            <a:spLocks noGrp="1"/>
          </p:cNvSpPr>
          <p:nvPr>
            <p:ph type="body" idx="10"/>
          </p:nvPr>
        </p:nvSpPr>
        <p:spPr>
          <a:xfrm>
            <a:off x="6772910" y="5325110"/>
            <a:ext cx="1219200" cy="149225"/>
          </a:xfrm>
          <a:prstGeom prst="rect">
            <a:avLst/>
          </a:prstGeom>
          <a:solidFill>
            <a:srgbClr val="FFFFFF"/>
          </a:solidFill>
          <a:ln w="6350" cmpd="sng">
            <a:solidFill>
              <a:srgbClr val="000000"/>
            </a:solidFill>
            <a:prstDash val="solid"/>
          </a:ln>
        </p:spPr>
        <p:txBody>
          <a:bodyPr vert="horz" lIns="0" tIns="19685" rIns="0" bIns="0" anchor="t"/>
          <a:lstStyle/>
          <a:p>
            <a:pPr marL="0" marR="0" indent="0" algn="l">
              <a:lnSpc>
                <a:spcPts val="800"/>
              </a:lnSpc>
              <a:spcAft>
                <a:spcPts val="60"/>
              </a:spcAft>
            </a:pPr>
            <a:r>
              <a:rPr lang="it-IT" sz="700" spc="-65">
                <a:solidFill>
                  <a:srgbClr val="000000"/>
                </a:solidFill>
                <a:latin typeface="Arial" panose="02020603050405020304" pitchFamily="2"/>
              </a:rPr>
              <a:t>Times New Roman </a:t>
            </a:r>
          </a:p>
        </p:txBody>
      </p:sp>
      <p:sp>
        <p:nvSpPr>
          <p:cNvPr id="169" name="Segnaposto testo 168"/>
          <p:cNvSpPr>
            <a:spLocks noGrp="1"/>
          </p:cNvSpPr>
          <p:nvPr>
            <p:ph type="body" idx="10"/>
          </p:nvPr>
        </p:nvSpPr>
        <p:spPr>
          <a:xfrm>
            <a:off x="0" y="6684010"/>
            <a:ext cx="1481455" cy="88900"/>
          </a:xfrm>
          <a:prstGeom prst="rect">
            <a:avLst/>
          </a:prstGeom>
          <a:solidFill>
            <a:srgbClr val="EDEDEC"/>
          </a:solidFill>
          <a:ln w="0" cmpd="sng">
            <a:noFill/>
            <a:prstDash val="solid"/>
          </a:ln>
        </p:spPr>
        <p:txBody>
          <a:bodyPr vert="horz" lIns="0" tIns="0" rIns="0" bIns="0" anchor="t"/>
          <a:lstStyle/>
          <a:p>
            <a:pPr marL="0" marR="0" indent="0" algn="r">
              <a:lnSpc>
                <a:spcPts val="600"/>
              </a:lnSpc>
              <a:spcAft>
                <a:spcPts val="0"/>
              </a:spcAft>
            </a:pPr>
            <a:r>
              <a:rPr lang="it-IT" sz="700" spc="-45">
                <a:solidFill>
                  <a:srgbClr val="000000"/>
                </a:solidFill>
                <a:latin typeface="Arial" panose="02020603050405020304" pitchFamily="2"/>
              </a:rPr>
              <a:t>[AP] Istanza Generico (20/05/2015 11:14) </a:t>
            </a:r>
          </a:p>
        </p:txBody>
      </p:sp>
    </p:spTree>
    <p:extLst>
      <p:ext uri="{BB962C8B-B14F-4D97-AF65-F5344CB8AC3E}">
        <p14:creationId xmlns:p14="http://schemas.microsoft.com/office/powerpoint/2010/main" val="419476025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cSld name="138_1_">
    <p:bg>
      <p:bgPr>
        <a:solidFill>
          <a:schemeClr val="bg1">
            <a:alpha val="0"/>
          </a:schemeClr>
        </a:solidFill>
        <a:effectLst/>
      </p:bgPr>
    </p:bg>
    <p:spTree>
      <p:nvGrpSpPr>
        <p:cNvPr id="1" name=""/>
        <p:cNvGrpSpPr/>
        <p:nvPr/>
      </p:nvGrpSpPr>
      <p:grpSpPr>
        <a:xfrm>
          <a:off x="0" y="0"/>
          <a:ext cx="0" cy="0"/>
          <a:chOff x="0" y="0"/>
          <a:chExt cx="0" cy="0"/>
        </a:xfrm>
      </p:grpSpPr>
      <p:sp>
        <p:nvSpPr>
          <p:cNvPr id="189" name="Segnaposto testo 188"/>
          <p:cNvSpPr>
            <a:spLocks noGrp="1"/>
          </p:cNvSpPr>
          <p:nvPr>
            <p:ph type="body" idx="10"/>
          </p:nvPr>
        </p:nvSpPr>
        <p:spPr>
          <a:xfrm>
            <a:off x="786130" y="2438400"/>
            <a:ext cx="274320" cy="1402080"/>
          </a:xfrm>
          <a:prstGeom prst="rect">
            <a:avLst/>
          </a:prstGeom>
          <a:solidFill>
            <a:srgbClr val="5F697C"/>
          </a:solidFill>
          <a:ln w="0" cmpd="sng">
            <a:noFill/>
            <a:prstDash val="solid"/>
          </a:ln>
        </p:spPr>
        <p:txBody>
          <a:bodyPr vert="horz" lIns="0" tIns="0" rIns="0" bIns="0" anchor="t"/>
          <a:lstStyle/>
          <a:p>
            <a:pPr algn="l"/>
            <a:r>
              <a:rPr lang="en-US" sz="100"/>
              <a:t> </a:t>
            </a:r>
          </a:p>
        </p:txBody>
      </p:sp>
      <p:sp>
        <p:nvSpPr>
          <p:cNvPr id="192" name="Segnaposto testo 191"/>
          <p:cNvSpPr>
            <a:spLocks noGrp="1"/>
          </p:cNvSpPr>
          <p:nvPr>
            <p:ph type="body" idx="10"/>
          </p:nvPr>
        </p:nvSpPr>
        <p:spPr>
          <a:xfrm>
            <a:off x="1137920" y="558800"/>
            <a:ext cx="6896100" cy="995680"/>
          </a:xfrm>
          <a:prstGeom prst="rect">
            <a:avLst/>
          </a:prstGeom>
          <a:noFill/>
          <a:ln w="0" cmpd="sng">
            <a:noFill/>
            <a:prstDash val="solid"/>
          </a:ln>
        </p:spPr>
        <p:txBody>
          <a:bodyPr vert="horz" lIns="0" tIns="0" rIns="0" bIns="0" anchor="t">
            <a:normAutofit fontScale="80000"/>
          </a:bodyPr>
          <a:lstStyle/>
          <a:p>
            <a:pPr marL="0" marR="0" indent="0" algn="ctr">
              <a:lnSpc>
                <a:spcPts val="4500"/>
              </a:lnSpc>
              <a:spcAft>
                <a:spcPts val="3310"/>
              </a:spcAft>
            </a:pPr>
            <a:r>
              <a:rPr lang="it-IT" sz="3650" b="1" spc="110">
                <a:solidFill>
                  <a:srgbClr val="000000"/>
                </a:solidFill>
                <a:latin typeface="Verdana" panose="02020603050405020304" pitchFamily="2"/>
              </a:rPr>
              <a:t>In caso di deposito erroneo </a:t>
            </a:r>
          </a:p>
        </p:txBody>
      </p:sp>
      <p:sp>
        <p:nvSpPr>
          <p:cNvPr id="193" name="Segnaposto testo 192"/>
          <p:cNvSpPr>
            <a:spLocks noGrp="1"/>
          </p:cNvSpPr>
          <p:nvPr>
            <p:ph type="body" idx="10"/>
          </p:nvPr>
        </p:nvSpPr>
        <p:spPr>
          <a:xfrm>
            <a:off x="594360" y="1554480"/>
            <a:ext cx="8255000" cy="125095"/>
          </a:xfrm>
          <a:prstGeom prst="rect">
            <a:avLst/>
          </a:prstGeom>
          <a:noFill/>
          <a:ln w="0" cmpd="sng">
            <a:noFill/>
            <a:prstDash val="solid"/>
          </a:ln>
        </p:spPr>
        <p:txBody>
          <a:bodyPr vert="horz" lIns="0" tIns="0" rIns="0" bIns="0" anchor="t"/>
          <a:lstStyle/>
          <a:p>
            <a:pPr marL="182880" marR="0" indent="0" algn="l">
              <a:lnSpc>
                <a:spcPts val="800"/>
              </a:lnSpc>
              <a:spcAft>
                <a:spcPts val="95"/>
              </a:spcAft>
              <a:tabLst>
                <a:tab pos="3063240" algn="l"/>
                <a:tab pos="4434840" algn="l"/>
              </a:tabLst>
            </a:pPr>
            <a:r>
              <a:rPr lang="it-IT" sz="750" spc="10">
                <a:solidFill>
                  <a:srgbClr val="FFFFFF"/>
                </a:solidFill>
                <a:latin typeface="Lucida Console" panose="02020603050405020304" pitchFamily="3"/>
              </a:rPr>
              <a:t>ASCILULO 6826/2014 -</a:t>
            </a:r>
            <a:r>
              <a:rPr lang="it-IT" sz="750" spc="10">
                <a:solidFill>
                  <a:srgbClr val="CCAA66"/>
                </a:solidFill>
                <a:latin typeface="Lucida Console" panose="02020603050405020304" pitchFamily="3"/>
              </a:rPr>
              <a:t> _ </a:t>
            </a:r>
            <a:r>
              <a:rPr lang="it-IT" sz="650" spc="10">
                <a:solidFill>
                  <a:srgbClr val="000000"/>
                </a:solidFill>
                <a:latin typeface="Verdana" panose="02020603050405020304" pitchFamily="2"/>
              </a:rPr>
              <a:t>antro A - Prossima </a:t>
            </a:r>
            <a:r>
              <a:rPr lang="it-IT" sz="650" spc="10">
                <a:solidFill>
                  <a:srgbClr val="000000"/>
                </a:solidFill>
                <a:latin typeface="Courier New" panose="02020603050405020304" pitchFamily="3"/>
              </a:rPr>
              <a:t>udie</a:t>
            </a:r>
            <a:r>
              <a:rPr lang="it-IT" sz="700" spc="10">
                <a:solidFill>
                  <a:srgbClr val="FFFFCC"/>
                </a:solidFill>
                <a:latin typeface="Times New Roman" panose="02020603050405020304" pitchFamily="1"/>
              </a:rPr>
              <a:t> 2. </a:t>
            </a:r>
          </a:p>
        </p:txBody>
      </p:sp>
      <p:sp>
        <p:nvSpPr>
          <p:cNvPr id="203" name="Segnaposto testo 202"/>
          <p:cNvSpPr>
            <a:spLocks noGrp="1"/>
          </p:cNvSpPr>
          <p:nvPr>
            <p:ph type="body" idx="10"/>
          </p:nvPr>
        </p:nvSpPr>
        <p:spPr>
          <a:xfrm>
            <a:off x="5160010" y="2438400"/>
            <a:ext cx="1179830" cy="295910"/>
          </a:xfrm>
          <a:prstGeom prst="rect">
            <a:avLst/>
          </a:prstGeom>
          <a:noFill/>
          <a:ln w="0" cmpd="sng">
            <a:noFill/>
            <a:prstDash val="solid"/>
          </a:ln>
        </p:spPr>
        <p:txBody>
          <a:bodyPr vert="horz" lIns="0" tIns="76200" rIns="0" bIns="0" anchor="t"/>
          <a:lstStyle/>
          <a:p>
            <a:pPr marL="91440" marR="0" indent="0" algn="l">
              <a:lnSpc>
                <a:spcPts val="1000"/>
              </a:lnSpc>
              <a:spcAft>
                <a:spcPts val="0"/>
              </a:spcAft>
              <a:buFont typeface="Symbol"/>
              <a:buChar char="·"/>
              <a:tabLst>
                <a:tab pos="640080" algn="l"/>
                <a:tab pos="822960" algn="l"/>
              </a:tabLst>
            </a:pPr>
            <a:r>
              <a:rPr lang="it-IT" sz="650" spc="-20">
                <a:solidFill>
                  <a:srgbClr val="99AACC"/>
                </a:solidFill>
                <a:latin typeface="Verdana" panose="02020603050405020304" pitchFamily="2"/>
              </a:rPr>
              <a:t>,:</a:t>
            </a:r>
            <a:r>
              <a:rPr lang="it-IT" sz="100" spc="-20">
                <a:solidFill>
                  <a:srgbClr val="99AACC"/>
                </a:solidFill>
                <a:latin typeface="Verdana" panose="02020603050405020304" pitchFamily="2"/>
              </a:rPr>
              <a:t> </a:t>
            </a:r>
            <a:r>
              <a:rPr lang="it-IT" sz="650" spc="-20">
                <a:solidFill>
                  <a:srgbClr val="668099"/>
                </a:solidFill>
                <a:latin typeface="Verdana" panose="02020603050405020304" pitchFamily="2"/>
              </a:rPr>
              <a:t>1</a:t>
            </a:r>
            <a:r>
              <a:rPr lang="it-IT" sz="100" spc="-20">
                <a:solidFill>
                  <a:srgbClr val="000000"/>
                </a:solidFill>
                <a:latin typeface="Verdana" panose="02020603050405020304" pitchFamily="2"/>
              </a:rPr>
              <a:t> </a:t>
            </a:r>
            <a:r>
              <a:rPr lang="it-IT" sz="650" spc="-20">
                <a:solidFill>
                  <a:srgbClr val="000000"/>
                </a:solidFill>
                <a:latin typeface="Verdana" panose="02020603050405020304" pitchFamily="2"/>
              </a:rPr>
              <a:t>eh</a:t>
            </a:r>
            <a:r>
              <a:rPr lang="it-IT" sz="650" spc="-20">
                <a:solidFill>
                  <a:srgbClr val="335566"/>
                </a:solidFill>
                <a:latin typeface="Verdana" panose="02020603050405020304" pitchFamily="2"/>
              </a:rPr>
              <a:t> -</a:t>
            </a:r>
            <a:r>
              <a:rPr lang="it-IT" sz="650" spc="-20" baseline="-25000">
                <a:solidFill>
                  <a:srgbClr val="000000"/>
                </a:solidFill>
                <a:latin typeface="Arial Narrow" panose="02020603050405020304" pitchFamily="2"/>
              </a:rPr>
              <a:t> 1</a:t>
            </a:r>
            <a:r>
              <a:rPr lang="it-IT" sz="650" spc="-20">
                <a:solidFill>
                  <a:srgbClr val="000000"/>
                </a:solidFill>
                <a:latin typeface="Verdana" panose="02020603050405020304" pitchFamily="2"/>
              </a:rPr>
              <a:t> . </a:t>
            </a:r>
          </a:p>
          <a:p>
            <a:pPr marL="91440" marR="0" indent="777240" algn="l">
              <a:lnSpc>
                <a:spcPts val="300"/>
              </a:lnSpc>
              <a:spcBef>
                <a:spcPts val="0"/>
              </a:spcBef>
              <a:spcAft>
                <a:spcPts val="0"/>
              </a:spcAft>
              <a:buFont typeface="Symbol"/>
              <a:buChar char="·"/>
            </a:pPr>
            <a:r>
              <a:rPr lang="it-IT" sz="650" spc="765">
                <a:solidFill>
                  <a:srgbClr val="99AAFF"/>
                </a:solidFill>
                <a:latin typeface="Verdana" panose="02020603050405020304" pitchFamily="2"/>
              </a:rPr>
              <a:t>• </a:t>
            </a:r>
          </a:p>
        </p:txBody>
      </p:sp>
      <p:sp>
        <p:nvSpPr>
          <p:cNvPr id="204" name="Segnaposto testo 203"/>
          <p:cNvSpPr>
            <a:spLocks noGrp="1"/>
          </p:cNvSpPr>
          <p:nvPr>
            <p:ph type="body" idx="10"/>
          </p:nvPr>
        </p:nvSpPr>
        <p:spPr>
          <a:xfrm>
            <a:off x="5160010" y="2734310"/>
            <a:ext cx="1481455" cy="420370"/>
          </a:xfrm>
          <a:prstGeom prst="rect">
            <a:avLst/>
          </a:prstGeom>
          <a:noFill/>
          <a:ln w="0" cmpd="sng">
            <a:noFill/>
            <a:prstDash val="solid"/>
          </a:ln>
        </p:spPr>
        <p:txBody>
          <a:bodyPr vert="horz" lIns="0" tIns="0" rIns="0" bIns="0" anchor="t"/>
          <a:lstStyle/>
          <a:p>
            <a:pPr marL="91440" marR="0" indent="0" algn="l">
              <a:lnSpc>
                <a:spcPts val="2100"/>
              </a:lnSpc>
              <a:spcAft>
                <a:spcPts val="1630"/>
              </a:spcAft>
              <a:tabLst>
                <a:tab pos="457200" algn="l"/>
              </a:tabLst>
            </a:pPr>
            <a:r>
              <a:rPr lang="it-IT" sz="550" b="1" spc="20">
                <a:solidFill>
                  <a:srgbClr val="000000"/>
                </a:solidFill>
                <a:latin typeface="Verdana" panose="02020603050405020304" pitchFamily="2"/>
              </a:rPr>
              <a:t>•••• </a:t>
            </a:r>
            <a:r>
              <a:rPr lang="it-IT" sz="650" b="1" spc="20">
                <a:solidFill>
                  <a:srgbClr val="99D5CC"/>
                </a:solidFill>
                <a:latin typeface="Arial Narrow" panose="02020603050405020304" pitchFamily="2"/>
              </a:rPr>
              <a:t>• </a:t>
            </a:r>
            <a:r>
              <a:rPr lang="it-IT" sz="1600" spc="20">
                <a:solidFill>
                  <a:srgbClr val="99AACC"/>
                </a:solidFill>
                <a:latin typeface="Verdana" panose="02020603050405020304" pitchFamily="2"/>
              </a:rPr>
              <a:t>W</a:t>
            </a:r>
            <a:r>
              <a:rPr lang="it-IT" sz="1600" spc="20">
                <a:solidFill>
                  <a:srgbClr val="995533"/>
                </a:solidFill>
                <a:latin typeface="Verdana" panose="02020603050405020304" pitchFamily="2"/>
              </a:rPr>
              <a:t>i</a:t>
            </a:r>
            <a:r>
              <a:rPr lang="it-IT" sz="1600" spc="20">
                <a:solidFill>
                  <a:srgbClr val="998066"/>
                </a:solidFill>
                <a:latin typeface="Verdana" panose="02020603050405020304" pitchFamily="2"/>
              </a:rPr>
              <a:t>t</a:t>
            </a:r>
            <a:r>
              <a:rPr lang="it-IT" sz="650" spc="20">
                <a:solidFill>
                  <a:srgbClr val="000000"/>
                </a:solidFill>
                <a:latin typeface="Verdana" panose="02020603050405020304" pitchFamily="2"/>
              </a:rPr>
              <a:t>Apri Esterno </a:t>
            </a:r>
          </a:p>
        </p:txBody>
      </p:sp>
      <p:sp>
        <p:nvSpPr>
          <p:cNvPr id="205" name="Segnaposto testo 204"/>
          <p:cNvSpPr>
            <a:spLocks noGrp="1"/>
          </p:cNvSpPr>
          <p:nvPr>
            <p:ph type="body" idx="10"/>
          </p:nvPr>
        </p:nvSpPr>
        <p:spPr>
          <a:xfrm>
            <a:off x="6934200" y="2545080"/>
            <a:ext cx="318770" cy="104775"/>
          </a:xfrm>
          <a:prstGeom prst="rect">
            <a:avLst/>
          </a:prstGeom>
          <a:noFill/>
          <a:ln w="0" cmpd="sng">
            <a:noFill/>
            <a:prstDash val="solid"/>
          </a:ln>
        </p:spPr>
        <p:txBody>
          <a:bodyPr vert="horz" lIns="0" tIns="635" rIns="0" bIns="0" anchor="t"/>
          <a:lstStyle/>
          <a:p>
            <a:pPr marL="0" marR="0" indent="0" algn="l">
              <a:lnSpc>
                <a:spcPts val="800"/>
              </a:lnSpc>
              <a:spcAft>
                <a:spcPts val="0"/>
              </a:spcAft>
            </a:pPr>
            <a:r>
              <a:rPr lang="it-IT" sz="700" spc="20">
                <a:solidFill>
                  <a:srgbClr val="000000"/>
                </a:solidFill>
                <a:latin typeface="Times New Roman" panose="02020603050405020304" pitchFamily="1"/>
              </a:rPr>
              <a:t>13246 </a:t>
            </a:r>
          </a:p>
        </p:txBody>
      </p:sp>
      <p:sp>
        <p:nvSpPr>
          <p:cNvPr id="206" name="Segnaposto testo 205"/>
          <p:cNvSpPr>
            <a:spLocks noGrp="1"/>
          </p:cNvSpPr>
          <p:nvPr>
            <p:ph type="body" idx="10"/>
          </p:nvPr>
        </p:nvSpPr>
        <p:spPr>
          <a:xfrm>
            <a:off x="549910" y="6302375"/>
            <a:ext cx="256540" cy="101600"/>
          </a:xfrm>
          <a:prstGeom prst="rect">
            <a:avLst/>
          </a:prstGeom>
          <a:noFill/>
          <a:ln w="0" cmpd="sng">
            <a:noFill/>
            <a:prstDash val="solid"/>
          </a:ln>
        </p:spPr>
        <p:txBody>
          <a:bodyPr vert="horz" lIns="0" tIns="1905" rIns="0" bIns="0" anchor="t"/>
          <a:lstStyle/>
          <a:p>
            <a:pPr marL="0" marR="0" indent="0" algn="l">
              <a:lnSpc>
                <a:spcPts val="800"/>
              </a:lnSpc>
              <a:spcAft>
                <a:spcPts val="0"/>
              </a:spcAft>
            </a:pPr>
            <a:r>
              <a:rPr lang="it-IT" sz="650" spc="90">
                <a:solidFill>
                  <a:srgbClr val="332B66"/>
                </a:solidFill>
                <a:latin typeface="Verdana" panose="02020603050405020304" pitchFamily="2"/>
              </a:rPr>
              <a:t>APJ </a:t>
            </a:r>
          </a:p>
        </p:txBody>
      </p:sp>
      <p:sp>
        <p:nvSpPr>
          <p:cNvPr id="209" name="Segnaposto testo 208"/>
          <p:cNvSpPr>
            <a:spLocks noGrp="1"/>
          </p:cNvSpPr>
          <p:nvPr>
            <p:ph type="body" idx="10"/>
          </p:nvPr>
        </p:nvSpPr>
        <p:spPr>
          <a:xfrm>
            <a:off x="6309360" y="3154680"/>
            <a:ext cx="2407920" cy="243840"/>
          </a:xfrm>
          <a:prstGeom prst="rect">
            <a:avLst/>
          </a:prstGeom>
          <a:solidFill>
            <a:srgbClr val="FFFFFF"/>
          </a:solidFill>
          <a:ln w="0" cmpd="sng">
            <a:noFill/>
            <a:prstDash val="solid"/>
          </a:ln>
        </p:spPr>
        <p:txBody>
          <a:bodyPr vert="horz" lIns="0" tIns="0" rIns="0" bIns="0" anchor="t"/>
          <a:lstStyle/>
          <a:p>
            <a:pPr marL="0" marR="0" indent="0" algn="l">
              <a:lnSpc>
                <a:spcPts val="1900"/>
              </a:lnSpc>
              <a:spcAft>
                <a:spcPts val="0"/>
              </a:spcAft>
            </a:pPr>
            <a:r>
              <a:rPr lang="it-IT" sz="1600" b="1" spc="-45">
                <a:solidFill>
                  <a:srgbClr val="000000"/>
                </a:solidFill>
                <a:latin typeface="Verdana" panose="02020603050405020304" pitchFamily="2"/>
              </a:rPr>
              <a:t>2)... e appare questo. </a:t>
            </a:r>
          </a:p>
        </p:txBody>
      </p:sp>
      <p:sp>
        <p:nvSpPr>
          <p:cNvPr id="210" name="Segnaposto testo 209"/>
          <p:cNvSpPr>
            <a:spLocks noGrp="1"/>
          </p:cNvSpPr>
          <p:nvPr>
            <p:ph type="body" idx="10"/>
          </p:nvPr>
        </p:nvSpPr>
        <p:spPr>
          <a:xfrm>
            <a:off x="6480175" y="3681730"/>
            <a:ext cx="1139825" cy="125095"/>
          </a:xfrm>
          <a:prstGeom prst="rect">
            <a:avLst/>
          </a:prstGeom>
          <a:solidFill>
            <a:srgbClr val="FFFFFF"/>
          </a:solidFill>
          <a:ln w="0" cmpd="sng">
            <a:noFill/>
            <a:prstDash val="solid"/>
          </a:ln>
        </p:spPr>
        <p:txBody>
          <a:bodyPr vert="horz" lIns="0" tIns="0" rIns="0" bIns="0" anchor="t"/>
          <a:lstStyle/>
          <a:p>
            <a:pPr marL="0" marR="0" indent="0" algn="l">
              <a:lnSpc>
                <a:spcPts val="1000"/>
              </a:lnSpc>
              <a:spcAft>
                <a:spcPts val="0"/>
              </a:spcAft>
            </a:pPr>
            <a:r>
              <a:rPr lang="it-IT" sz="950" b="1" spc="-5">
                <a:solidFill>
                  <a:srgbClr val="000000"/>
                </a:solidFill>
                <a:latin typeface="Arial" panose="02020603050405020304" pitchFamily="2"/>
              </a:rPr>
              <a:t>Tribunale di Napoli </a:t>
            </a:r>
          </a:p>
        </p:txBody>
      </p:sp>
      <p:sp>
        <p:nvSpPr>
          <p:cNvPr id="211" name="Segnaposto testo 210"/>
          <p:cNvSpPr>
            <a:spLocks noGrp="1"/>
          </p:cNvSpPr>
          <p:nvPr>
            <p:ph type="body" idx="10"/>
          </p:nvPr>
        </p:nvSpPr>
        <p:spPr>
          <a:xfrm>
            <a:off x="6544310" y="3843655"/>
            <a:ext cx="255905" cy="85090"/>
          </a:xfrm>
          <a:prstGeom prst="rect">
            <a:avLst/>
          </a:prstGeom>
          <a:solidFill>
            <a:srgbClr val="FFFFFF"/>
          </a:solidFill>
          <a:ln w="0" cmpd="sng">
            <a:noFill/>
            <a:prstDash val="solid"/>
          </a:ln>
        </p:spPr>
        <p:txBody>
          <a:bodyPr vert="horz" lIns="0" tIns="0" rIns="0" bIns="0" anchor="t"/>
          <a:lstStyle/>
          <a:p>
            <a:pPr marL="0" marR="0" indent="0" algn="r">
              <a:lnSpc>
                <a:spcPts val="500"/>
              </a:lnSpc>
              <a:spcAft>
                <a:spcPts val="75"/>
              </a:spcAft>
            </a:pPr>
            <a:r>
              <a:rPr lang="it-IT" sz="550" spc="15">
                <a:solidFill>
                  <a:srgbClr val="99AAFF"/>
                </a:solidFill>
                <a:latin typeface="Verdana" panose="02020603050405020304" pitchFamily="2"/>
              </a:rPr>
              <a:t>''• </a:t>
            </a:r>
          </a:p>
        </p:txBody>
      </p:sp>
      <p:sp>
        <p:nvSpPr>
          <p:cNvPr id="212" name="Segnaposto testo 211"/>
          <p:cNvSpPr>
            <a:spLocks noGrp="1"/>
          </p:cNvSpPr>
          <p:nvPr>
            <p:ph type="body" idx="10"/>
          </p:nvPr>
        </p:nvSpPr>
        <p:spPr>
          <a:xfrm>
            <a:off x="6757670" y="4258310"/>
            <a:ext cx="243840" cy="63500"/>
          </a:xfrm>
          <a:prstGeom prst="rect">
            <a:avLst/>
          </a:prstGeom>
          <a:solidFill>
            <a:srgbClr val="FFFFFF"/>
          </a:solidFill>
          <a:ln w="0" cmpd="sng">
            <a:noFill/>
            <a:prstDash val="solid"/>
          </a:ln>
        </p:spPr>
        <p:txBody>
          <a:bodyPr vert="horz" lIns="0" tIns="0" rIns="0" bIns="0" anchor="t"/>
          <a:lstStyle/>
          <a:p>
            <a:pPr marL="0" marR="0" indent="0" algn="l">
              <a:lnSpc>
                <a:spcPts val="400"/>
              </a:lnSpc>
              <a:spcAft>
                <a:spcPts val="0"/>
              </a:spcAft>
            </a:pPr>
            <a:r>
              <a:rPr lang="it-IT" sz="650" spc="-100">
                <a:solidFill>
                  <a:srgbClr val="000000"/>
                </a:solidFill>
                <a:latin typeface="Verdana" panose="02020603050405020304" pitchFamily="2"/>
              </a:rPr>
              <a:t>Come </a:t>
            </a:r>
          </a:p>
        </p:txBody>
      </p:sp>
      <p:sp>
        <p:nvSpPr>
          <p:cNvPr id="213" name="Segnaposto testo 212"/>
          <p:cNvSpPr>
            <a:spLocks noGrp="1"/>
          </p:cNvSpPr>
          <p:nvPr>
            <p:ph type="body" idx="10"/>
          </p:nvPr>
        </p:nvSpPr>
        <p:spPr>
          <a:xfrm>
            <a:off x="5111750" y="4258310"/>
            <a:ext cx="1151890" cy="63500"/>
          </a:xfrm>
          <a:prstGeom prst="rect">
            <a:avLst/>
          </a:prstGeom>
          <a:solidFill>
            <a:srgbClr val="FFFFFF"/>
          </a:solidFill>
          <a:ln w="0" cmpd="sng">
            <a:noFill/>
            <a:prstDash val="solid"/>
          </a:ln>
        </p:spPr>
        <p:txBody>
          <a:bodyPr vert="horz" lIns="0" tIns="0" rIns="0" bIns="0" anchor="t"/>
          <a:lstStyle/>
          <a:p>
            <a:pPr marL="0" marR="0" indent="0" algn="l">
              <a:lnSpc>
                <a:spcPts val="400"/>
              </a:lnSpc>
              <a:spcAft>
                <a:spcPts val="0"/>
              </a:spcAft>
            </a:pPr>
            <a:r>
              <a:rPr lang="it-IT" sz="650" spc="-40">
                <a:solidFill>
                  <a:srgbClr val="000000"/>
                </a:solidFill>
                <a:latin typeface="Verdana" panose="02020603050405020304" pitchFamily="2"/>
              </a:rPr>
              <a:t>O FARO S.R.L. 07165031217 </a:t>
            </a:r>
          </a:p>
        </p:txBody>
      </p:sp>
      <p:sp>
        <p:nvSpPr>
          <p:cNvPr id="214" name="Segnaposto testo 213"/>
          <p:cNvSpPr>
            <a:spLocks noGrp="1"/>
          </p:cNvSpPr>
          <p:nvPr>
            <p:ph type="body" idx="10"/>
          </p:nvPr>
        </p:nvSpPr>
        <p:spPr>
          <a:xfrm>
            <a:off x="8388350" y="5236210"/>
            <a:ext cx="444500" cy="36830"/>
          </a:xfrm>
          <a:prstGeom prst="rect">
            <a:avLst/>
          </a:prstGeom>
          <a:solidFill>
            <a:srgbClr val="FFFFFF"/>
          </a:solidFill>
          <a:ln w="0" cmpd="sng">
            <a:noFill/>
            <a:prstDash val="solid"/>
          </a:ln>
        </p:spPr>
        <p:txBody>
          <a:bodyPr vert="horz" lIns="0" tIns="0" rIns="0" bIns="0" anchor="t"/>
          <a:lstStyle/>
          <a:p>
            <a:pPr marL="0" marR="0" indent="0" algn="l">
              <a:lnSpc>
                <a:spcPts val="200"/>
              </a:lnSpc>
              <a:spcAft>
                <a:spcPts val="0"/>
              </a:spcAft>
              <a:tabLst>
                <a:tab pos="457200" algn="r"/>
              </a:tabLst>
            </a:pPr>
            <a:r>
              <a:rPr lang="it-IT" sz="300" u="sng" spc="0">
                <a:solidFill>
                  <a:srgbClr val="99D599"/>
                </a:solidFill>
                <a:latin typeface="Times New Roman" panose="02020603050405020304" pitchFamily="2"/>
              </a:rPr>
              <a:t>333</a:t>
            </a:r>
            <a:r>
              <a:rPr lang="it-IT" sz="300" u="sng" spc="0">
                <a:solidFill>
                  <a:srgbClr val="000000"/>
                </a:solidFill>
                <a:latin typeface="Times New Roman" panose="02020603050405020304" pitchFamily="2"/>
              </a:rPr>
              <a:t> 3</a:t>
            </a:r>
            <a:r>
              <a:rPr lang="it-IT" sz="100" u="sng" spc="0">
                <a:solidFill>
                  <a:srgbClr val="99D599"/>
                </a:solidFill>
                <a:latin typeface="Times New Roman" panose="02020603050405020304" pitchFamily="2"/>
              </a:rPr>
              <a:t> </a:t>
            </a:r>
            <a:r>
              <a:rPr lang="it-IT" sz="300" u="sng" spc="0">
                <a:solidFill>
                  <a:srgbClr val="99D599"/>
                </a:solidFill>
                <a:latin typeface="Times New Roman" panose="02020603050405020304" pitchFamily="2"/>
              </a:rPr>
              <a:t>53535</a:t>
            </a:r>
            <a:r>
              <a:rPr lang="it-IT" sz="300" spc="0">
                <a:solidFill>
                  <a:srgbClr val="000000"/>
                </a:solidFill>
                <a:latin typeface="Arial" panose="02020603050405020304" pitchFamily="2"/>
              </a:rPr>
              <a:t> • </a:t>
            </a:r>
          </a:p>
        </p:txBody>
      </p:sp>
      <p:sp>
        <p:nvSpPr>
          <p:cNvPr id="215" name="Segnaposto testo 214"/>
          <p:cNvSpPr>
            <a:spLocks noGrp="1"/>
          </p:cNvSpPr>
          <p:nvPr>
            <p:ph type="body" idx="10"/>
          </p:nvPr>
        </p:nvSpPr>
        <p:spPr>
          <a:xfrm>
            <a:off x="7997825" y="5236210"/>
            <a:ext cx="57785" cy="30480"/>
          </a:xfrm>
          <a:prstGeom prst="rect">
            <a:avLst/>
          </a:prstGeom>
          <a:solidFill>
            <a:srgbClr val="FFFFFF"/>
          </a:solidFill>
          <a:ln w="0" cmpd="sng">
            <a:noFill/>
            <a:prstDash val="solid"/>
          </a:ln>
        </p:spPr>
        <p:txBody>
          <a:bodyPr vert="horz" lIns="0" tIns="0" rIns="0" bIns="0" anchor="t"/>
          <a:lstStyle/>
          <a:p>
            <a:pPr marL="0" marR="0" indent="0" algn="l">
              <a:lnSpc>
                <a:spcPts val="200"/>
              </a:lnSpc>
              <a:spcAft>
                <a:spcPts val="0"/>
              </a:spcAft>
            </a:pPr>
            <a:r>
              <a:rPr lang="it-IT" sz="300" spc="-140">
                <a:solidFill>
                  <a:srgbClr val="000000"/>
                </a:solidFill>
                <a:latin typeface="Arial" panose="02020603050405020304" pitchFamily="2"/>
              </a:rPr>
              <a:t>535 </a:t>
            </a:r>
          </a:p>
        </p:txBody>
      </p:sp>
      <p:sp>
        <p:nvSpPr>
          <p:cNvPr id="216" name="Segnaposto testo 215"/>
          <p:cNvSpPr>
            <a:spLocks noGrp="1"/>
          </p:cNvSpPr>
          <p:nvPr>
            <p:ph type="body" idx="10"/>
          </p:nvPr>
        </p:nvSpPr>
        <p:spPr>
          <a:xfrm>
            <a:off x="5970905" y="4121150"/>
            <a:ext cx="685800" cy="91440"/>
          </a:xfrm>
          <a:prstGeom prst="rect">
            <a:avLst/>
          </a:prstGeom>
          <a:solidFill>
            <a:srgbClr val="FFFFFF"/>
          </a:solidFill>
          <a:ln w="0" cmpd="sng">
            <a:noFill/>
            <a:prstDash val="solid"/>
          </a:ln>
        </p:spPr>
        <p:txBody>
          <a:bodyPr vert="horz" lIns="0" tIns="0" rIns="0" bIns="0" anchor="t"/>
          <a:lstStyle/>
          <a:p>
            <a:pPr marL="0" marR="0" indent="0" algn="l">
              <a:lnSpc>
                <a:spcPts val="700"/>
              </a:lnSpc>
              <a:spcAft>
                <a:spcPts val="0"/>
              </a:spcAft>
              <a:tabLst>
                <a:tab pos="685800" algn="r"/>
              </a:tabLst>
            </a:pPr>
            <a:r>
              <a:rPr lang="it-IT" sz="650" spc="0">
                <a:solidFill>
                  <a:srgbClr val="000000"/>
                </a:solidFill>
                <a:latin typeface="Verdana" panose="02020603050405020304" pitchFamily="2"/>
              </a:rPr>
              <a:t>Codice</a:t>
            </a:r>
            <a:r>
              <a:rPr lang="it-IT" sz="100" spc="0">
                <a:solidFill>
                  <a:srgbClr val="99D5CC"/>
                </a:solidFill>
                <a:latin typeface="Verdana" panose="02020603050405020304" pitchFamily="2"/>
              </a:rPr>
              <a:t> </a:t>
            </a:r>
            <a:r>
              <a:rPr lang="it-IT" sz="650" spc="0">
                <a:solidFill>
                  <a:srgbClr val="99D5CC"/>
                </a:solidFill>
                <a:latin typeface="Verdana" panose="02020603050405020304" pitchFamily="2"/>
              </a:rPr>
              <a:t>, </a:t>
            </a:r>
          </a:p>
        </p:txBody>
      </p:sp>
      <p:sp>
        <p:nvSpPr>
          <p:cNvPr id="217" name="Segnaposto testo 216"/>
          <p:cNvSpPr>
            <a:spLocks noGrp="1"/>
          </p:cNvSpPr>
          <p:nvPr>
            <p:ph type="body" idx="10"/>
          </p:nvPr>
        </p:nvSpPr>
        <p:spPr>
          <a:xfrm>
            <a:off x="7169150" y="4102735"/>
            <a:ext cx="1362075" cy="146050"/>
          </a:xfrm>
          <a:prstGeom prst="rect">
            <a:avLst/>
          </a:prstGeom>
          <a:solidFill>
            <a:srgbClr val="FFFFFF"/>
          </a:solidFill>
          <a:ln w="0" cmpd="sng">
            <a:noFill/>
            <a:prstDash val="solid"/>
          </a:ln>
        </p:spPr>
        <p:txBody>
          <a:bodyPr vert="horz" lIns="0" tIns="10160" rIns="0" bIns="0" anchor="t"/>
          <a:lstStyle/>
          <a:p>
            <a:pPr marL="0" marR="0" indent="0" algn="l">
              <a:lnSpc>
                <a:spcPts val="400"/>
              </a:lnSpc>
              <a:spcAft>
                <a:spcPts val="0"/>
              </a:spcAft>
            </a:pPr>
            <a:r>
              <a:rPr lang="it-IT" sz="650" spc="-10">
                <a:solidFill>
                  <a:srgbClr val="000000"/>
                </a:solidFill>
                <a:latin typeface="Verdana" panose="02020603050405020304" pitchFamily="2"/>
              </a:rPr>
              <a:t>Richiesi </a:t>
            </a:r>
          </a:p>
          <a:p>
            <a:pPr marL="0" marR="0" indent="0" algn="r">
              <a:lnSpc>
                <a:spcPts val="400"/>
              </a:lnSpc>
              <a:spcBef>
                <a:spcPts val="0"/>
              </a:spcBef>
              <a:spcAft>
                <a:spcPts val="0"/>
              </a:spcAft>
            </a:pPr>
            <a:r>
              <a:rPr lang="it-IT" sz="650" spc="0">
                <a:solidFill>
                  <a:srgbClr val="000000"/>
                </a:solidFill>
                <a:latin typeface="Verdana" panose="02020603050405020304" pitchFamily="2"/>
              </a:rPr>
              <a:t>Opposizione </a:t>
            </a:r>
          </a:p>
        </p:txBody>
      </p:sp>
      <p:sp>
        <p:nvSpPr>
          <p:cNvPr id="218" name="Segnaposto testo 217"/>
          <p:cNvSpPr>
            <a:spLocks noGrp="1"/>
          </p:cNvSpPr>
          <p:nvPr>
            <p:ph type="body" idx="10"/>
          </p:nvPr>
        </p:nvSpPr>
        <p:spPr>
          <a:xfrm>
            <a:off x="7169150" y="4248785"/>
            <a:ext cx="1148715" cy="265430"/>
          </a:xfrm>
          <a:prstGeom prst="rect">
            <a:avLst/>
          </a:prstGeom>
          <a:solidFill>
            <a:srgbClr val="FFFFFF"/>
          </a:solidFill>
          <a:ln w="0" cmpd="sng">
            <a:noFill/>
            <a:prstDash val="solid"/>
          </a:ln>
        </p:spPr>
        <p:txBody>
          <a:bodyPr vert="horz" lIns="0" tIns="3175" rIns="0" bIns="0" anchor="t"/>
          <a:lstStyle/>
          <a:p>
            <a:pPr marL="0" marR="0" indent="0" algn="r">
              <a:lnSpc>
                <a:spcPts val="1100"/>
              </a:lnSpc>
              <a:spcAft>
                <a:spcPts val="0"/>
              </a:spcAft>
            </a:pPr>
            <a:r>
              <a:rPr lang="it-IT" sz="650" spc="145">
                <a:solidFill>
                  <a:srgbClr val="000000"/>
                </a:solidFill>
                <a:latin typeface="Verdana" panose="02020603050405020304" pitchFamily="2"/>
              </a:rPr>
              <a:t>Prima Formula Noll presente </a:t>
            </a:r>
            <a:r>
              <a:rPr lang="it-IT" sz="650" u="sng" spc="145">
                <a:solidFill>
                  <a:srgbClr val="000000"/>
                </a:solidFill>
                <a:latin typeface="Verdana" panose="02020603050405020304" pitchFamily="2"/>
              </a:rPr>
              <a:t>quirae </a:t>
            </a:r>
            <a:r>
              <a:rPr lang="it-IT" sz="100" spc="145">
                <a:solidFill>
                  <a:srgbClr val="000000"/>
                </a:solidFill>
                <a:latin typeface="Verdana" panose="02020603050405020304" pitchFamily="2"/>
              </a:rPr>
              <a:t> </a:t>
            </a:r>
          </a:p>
        </p:txBody>
      </p:sp>
      <p:sp>
        <p:nvSpPr>
          <p:cNvPr id="219" name="Segnaposto testo 218"/>
          <p:cNvSpPr>
            <a:spLocks noGrp="1"/>
          </p:cNvSpPr>
          <p:nvPr>
            <p:ph type="body" idx="10"/>
          </p:nvPr>
        </p:nvSpPr>
        <p:spPr>
          <a:xfrm>
            <a:off x="5090160" y="4126865"/>
            <a:ext cx="320040" cy="70485"/>
          </a:xfrm>
          <a:prstGeom prst="rect">
            <a:avLst/>
          </a:prstGeom>
          <a:solidFill>
            <a:srgbClr val="FFFFFF"/>
          </a:solidFill>
          <a:ln w="0" cmpd="sng">
            <a:noFill/>
            <a:prstDash val="solid"/>
          </a:ln>
        </p:spPr>
        <p:txBody>
          <a:bodyPr vert="horz" lIns="0" tIns="0" rIns="0" bIns="0" anchor="t"/>
          <a:lstStyle/>
          <a:p>
            <a:pPr marL="0" marR="0" indent="0" algn="l">
              <a:lnSpc>
                <a:spcPts val="600"/>
              </a:lnSpc>
              <a:spcAft>
                <a:spcPts val="0"/>
              </a:spcAft>
              <a:buFont typeface="Symbol"/>
              <a:buChar char="·"/>
            </a:pPr>
            <a:r>
              <a:rPr lang="it-IT" sz="650" spc="-55">
                <a:solidFill>
                  <a:srgbClr val="000000"/>
                </a:solidFill>
                <a:latin typeface="Verdana" panose="02020603050405020304" pitchFamily="2"/>
              </a:rPr>
              <a:t>iebitare </a:t>
            </a:r>
          </a:p>
        </p:txBody>
      </p:sp>
      <p:sp>
        <p:nvSpPr>
          <p:cNvPr id="220" name="Segnaposto testo 219"/>
          <p:cNvSpPr>
            <a:spLocks noGrp="1"/>
          </p:cNvSpPr>
          <p:nvPr>
            <p:ph type="body" idx="10"/>
          </p:nvPr>
        </p:nvSpPr>
        <p:spPr>
          <a:xfrm>
            <a:off x="5102225" y="4519930"/>
            <a:ext cx="478790" cy="70485"/>
          </a:xfrm>
          <a:prstGeom prst="rect">
            <a:avLst/>
          </a:prstGeom>
          <a:solidFill>
            <a:srgbClr val="FFFFFF"/>
          </a:solidFill>
          <a:ln w="0" cmpd="sng">
            <a:noFill/>
            <a:prstDash val="solid"/>
          </a:ln>
        </p:spPr>
        <p:txBody>
          <a:bodyPr vert="horz" lIns="0" tIns="0" rIns="0" bIns="0" anchor="t"/>
          <a:lstStyle/>
          <a:p>
            <a:pPr marL="0" marR="0" indent="0" algn="l">
              <a:lnSpc>
                <a:spcPts val="600"/>
              </a:lnSpc>
              <a:spcAft>
                <a:spcPts val="0"/>
              </a:spcAft>
            </a:pPr>
            <a:r>
              <a:rPr lang="it-IT" sz="650" b="1" spc="0">
                <a:solidFill>
                  <a:srgbClr val="000000"/>
                </a:solidFill>
                <a:latin typeface="Arial Narrow" panose="02020603050405020304" pitchFamily="2"/>
              </a:rPr>
              <a:t>NCELLERIA: </a:t>
            </a:r>
          </a:p>
        </p:txBody>
      </p:sp>
      <p:sp>
        <p:nvSpPr>
          <p:cNvPr id="221" name="Segnaposto testo 220"/>
          <p:cNvSpPr>
            <a:spLocks noGrp="1"/>
          </p:cNvSpPr>
          <p:nvPr>
            <p:ph type="body" idx="10"/>
          </p:nvPr>
        </p:nvSpPr>
        <p:spPr>
          <a:xfrm>
            <a:off x="5718175" y="4675505"/>
            <a:ext cx="2487295" cy="158750"/>
          </a:xfrm>
          <a:prstGeom prst="rect">
            <a:avLst/>
          </a:prstGeom>
          <a:solidFill>
            <a:srgbClr val="FFFFFF"/>
          </a:solidFill>
          <a:ln w="0" cmpd="sng">
            <a:noFill/>
            <a:prstDash val="solid"/>
          </a:ln>
        </p:spPr>
        <p:txBody>
          <a:bodyPr vert="horz" lIns="0" tIns="0" rIns="0" bIns="0" anchor="t"/>
          <a:lstStyle/>
          <a:p>
            <a:pPr marL="0" marR="0" indent="0" algn="l">
              <a:lnSpc>
                <a:spcPts val="1000"/>
              </a:lnSpc>
              <a:spcAft>
                <a:spcPts val="0"/>
              </a:spcAft>
              <a:tabLst>
                <a:tab pos="1264920" algn="l"/>
                <a:tab pos="1813560" algn="l"/>
              </a:tabLst>
            </a:pPr>
            <a:r>
              <a:rPr lang="it-IT" sz="1000" u="sng" spc="30">
                <a:solidFill>
                  <a:srgbClr val="000000"/>
                </a:solidFill>
                <a:latin typeface="Verdana" panose="02020603050405020304" pitchFamily="2"/>
              </a:rPr>
              <a:t>i'pci.V!:alr7</a:t>
            </a:r>
            <a:r>
              <a:rPr lang="it-IT" sz="100" i="1" spc="30">
                <a:solidFill>
                  <a:srgbClr val="99AAFF"/>
                </a:solidFill>
                <a:latin typeface="Verdana" panose="02020603050405020304" pitchFamily="2"/>
              </a:rPr>
              <a:t> </a:t>
            </a:r>
            <a:r>
              <a:rPr lang="it-IT" sz="550" i="1" spc="30">
                <a:solidFill>
                  <a:srgbClr val="99AAFF"/>
                </a:solidFill>
                <a:latin typeface="Verdana" panose="02020603050405020304" pitchFamily="2"/>
              </a:rPr>
              <a:t>.</a:t>
            </a:r>
            <a:r>
              <a:rPr lang="it-IT" sz="100" spc="30">
                <a:solidFill>
                  <a:srgbClr val="99AACC"/>
                </a:solidFill>
                <a:latin typeface="Arial Narrow" panose="02020603050405020304" pitchFamily="2"/>
              </a:rPr>
              <a:t> </a:t>
            </a:r>
            <a:r>
              <a:rPr lang="it-IT" sz="650" spc="30">
                <a:solidFill>
                  <a:srgbClr val="99AACC"/>
                </a:solidFill>
                <a:latin typeface="Arial Narrow" panose="02020603050405020304" pitchFamily="2"/>
              </a:rPr>
              <a:t>k.</a:t>
            </a:r>
            <a:r>
              <a:rPr lang="it-IT" sz="550" i="1" spc="30">
                <a:solidFill>
                  <a:srgbClr val="99D599"/>
                </a:solidFill>
                <a:latin typeface="Verdana" panose="02020603050405020304" pitchFamily="2"/>
              </a:rPr>
              <a:t> •</a:t>
            </a:r>
            <a:r>
              <a:rPr lang="it-IT" sz="550" i="1" spc="30">
                <a:solidFill>
                  <a:srgbClr val="99AACC"/>
                </a:solidFill>
                <a:latin typeface="Verdana" panose="02020603050405020304" pitchFamily="2"/>
              </a:rPr>
              <a:t> , </a:t>
            </a:r>
          </a:p>
          <a:p>
            <a:pPr marL="2240280" marR="0" indent="0" algn="l">
              <a:lnSpc>
                <a:spcPts val="200"/>
              </a:lnSpc>
              <a:spcBef>
                <a:spcPts val="0"/>
              </a:spcBef>
              <a:spcAft>
                <a:spcPts val="0"/>
              </a:spcAft>
              <a:tabLst>
                <a:tab pos="2225040" algn="l"/>
              </a:tabLst>
            </a:pPr>
            <a:r>
              <a:rPr lang="it-IT" sz="450" spc="130">
                <a:solidFill>
                  <a:srgbClr val="000000"/>
                </a:solidFill>
                <a:latin typeface="Lucida Console" panose="02020603050405020304"/>
              </a:rPr>
              <a:t>.</a:t>
            </a:r>
            <a:r>
              <a:rPr lang="it-IT" sz="100" spc="130">
                <a:solidFill>
                  <a:srgbClr val="99D599"/>
                </a:solidFill>
                <a:latin typeface="Lucida Console" panose="02020603050405020304"/>
              </a:rPr>
              <a:t> </a:t>
            </a:r>
            <a:r>
              <a:rPr lang="it-IT" sz="450" spc="130">
                <a:solidFill>
                  <a:srgbClr val="99D599"/>
                </a:solidFill>
                <a:latin typeface="Lucida Console" panose="02020603050405020304"/>
              </a:rPr>
              <a:t>.</a:t>
            </a:r>
            <a:r>
              <a:rPr lang="it-IT" sz="450" spc="130">
                <a:solidFill>
                  <a:srgbClr val="000000"/>
                </a:solidFill>
                <a:latin typeface="Lucida Console" panose="02020603050405020304"/>
              </a:rPr>
              <a:t>  </a:t>
            </a:r>
          </a:p>
        </p:txBody>
      </p:sp>
      <p:sp>
        <p:nvSpPr>
          <p:cNvPr id="222" name="Segnaposto testo 221"/>
          <p:cNvSpPr>
            <a:spLocks noGrp="1"/>
          </p:cNvSpPr>
          <p:nvPr>
            <p:ph type="body" idx="10"/>
          </p:nvPr>
        </p:nvSpPr>
        <p:spPr>
          <a:xfrm>
            <a:off x="5062855" y="4834255"/>
            <a:ext cx="3769995" cy="210185"/>
          </a:xfrm>
          <a:prstGeom prst="rect">
            <a:avLst/>
          </a:prstGeom>
          <a:solidFill>
            <a:srgbClr val="FFFFFF"/>
          </a:solidFill>
          <a:ln w="0" cmpd="sng">
            <a:noFill/>
            <a:prstDash val="solid"/>
          </a:ln>
        </p:spPr>
        <p:txBody>
          <a:bodyPr vert="horz" lIns="0" tIns="0" rIns="0" bIns="0" anchor="t"/>
          <a:lstStyle/>
          <a:p>
            <a:pPr marL="0" marR="0" indent="0" algn="l">
              <a:lnSpc>
                <a:spcPts val="800"/>
              </a:lnSpc>
              <a:spcAft>
                <a:spcPts val="0"/>
              </a:spcAft>
              <a:tabLst>
                <a:tab pos="1417320" algn="l"/>
                <a:tab pos="1920240" algn="l"/>
              </a:tabLst>
            </a:pPr>
            <a:r>
              <a:rPr lang="it-IT" sz="650" spc="0">
                <a:solidFill>
                  <a:srgbClr val="000000"/>
                </a:solidFill>
                <a:latin typeface="Arial Narrow" panose="02020603050405020304" pitchFamily="2"/>
              </a:rPr>
              <a:t>Rati </a:t>
            </a:r>
            <a:r>
              <a:rPr lang="it-IT" sz="650" spc="0">
                <a:solidFill>
                  <a:srgbClr val="000000"/>
                </a:solidFill>
                <a:latin typeface="Verdana" panose="02020603050405020304" pitchFamily="2"/>
              </a:rPr>
              <a:t>atto DatrAtt </a:t>
            </a:r>
            <a:r>
              <a:rPr lang="it-IT" sz="700" spc="0">
                <a:solidFill>
                  <a:srgbClr val="000000"/>
                </a:solidFill>
                <a:latin typeface="Times New Roman" panose="02020603050405020304" pitchFamily="1"/>
              </a:rPr>
              <a:t>t.pifn </a:t>
            </a:r>
          </a:p>
          <a:p>
            <a:pPr marL="0" marR="0" indent="0" algn="l">
              <a:lnSpc>
                <a:spcPts val="900"/>
              </a:lnSpc>
              <a:spcBef>
                <a:spcPts val="0"/>
              </a:spcBef>
              <a:spcAft>
                <a:spcPts val="0"/>
              </a:spcAft>
            </a:pPr>
            <a:r>
              <a:rPr lang="it-IT" sz="650" spc="655">
                <a:solidFill>
                  <a:srgbClr val="668099"/>
                </a:solidFill>
                <a:latin typeface="Courier New" panose="02020603050405020304" pitchFamily="3"/>
              </a:rPr>
              <a:t>:2EZIENEMI~I=EZIEEMIEREMEME </a:t>
            </a:r>
          </a:p>
        </p:txBody>
      </p:sp>
      <p:sp>
        <p:nvSpPr>
          <p:cNvPr id="223" name="Segnaposto testo 222"/>
          <p:cNvSpPr>
            <a:spLocks noGrp="1"/>
          </p:cNvSpPr>
          <p:nvPr>
            <p:ph type="body" idx="10"/>
          </p:nvPr>
        </p:nvSpPr>
        <p:spPr>
          <a:xfrm>
            <a:off x="7726680" y="5690870"/>
            <a:ext cx="52070" cy="57785"/>
          </a:xfrm>
          <a:prstGeom prst="rect">
            <a:avLst/>
          </a:prstGeom>
          <a:solidFill>
            <a:srgbClr val="FFFFFF"/>
          </a:solidFill>
          <a:ln w="0" cmpd="sng">
            <a:noFill/>
            <a:prstDash val="solid"/>
          </a:ln>
        </p:spPr>
        <p:txBody>
          <a:bodyPr vert="horz" lIns="0" tIns="0" rIns="0" bIns="0" anchor="t"/>
          <a:lstStyle/>
          <a:p>
            <a:pPr marL="0" marR="0" indent="0" algn="l">
              <a:lnSpc>
                <a:spcPts val="400"/>
              </a:lnSpc>
              <a:spcAft>
                <a:spcPts val="0"/>
              </a:spcAft>
            </a:pPr>
            <a:r>
              <a:rPr lang="it-IT" sz="650" spc="0">
                <a:solidFill>
                  <a:srgbClr val="99AACC"/>
                </a:solidFill>
                <a:latin typeface="Verdana" panose="02020603050405020304" pitchFamily="2"/>
              </a:rPr>
              <a:t>9 </a:t>
            </a:r>
          </a:p>
        </p:txBody>
      </p:sp>
      <p:sp>
        <p:nvSpPr>
          <p:cNvPr id="224" name="Segnaposto testo 223"/>
          <p:cNvSpPr>
            <a:spLocks noGrp="1"/>
          </p:cNvSpPr>
          <p:nvPr>
            <p:ph type="body" idx="10"/>
          </p:nvPr>
        </p:nvSpPr>
        <p:spPr>
          <a:xfrm>
            <a:off x="7025640" y="6272530"/>
            <a:ext cx="1069975" cy="60960"/>
          </a:xfrm>
          <a:prstGeom prst="rect">
            <a:avLst/>
          </a:prstGeom>
          <a:solidFill>
            <a:srgbClr val="FFFFFF"/>
          </a:solidFill>
          <a:ln w="0" cmpd="sng">
            <a:noFill/>
            <a:prstDash val="solid"/>
          </a:ln>
        </p:spPr>
        <p:txBody>
          <a:bodyPr vert="horz" lIns="0" tIns="0" rIns="0" bIns="0" anchor="t"/>
          <a:lstStyle/>
          <a:p>
            <a:pPr marL="0" marR="0" indent="91440" algn="l">
              <a:lnSpc>
                <a:spcPts val="400"/>
              </a:lnSpc>
              <a:spcAft>
                <a:spcPts val="0"/>
              </a:spcAft>
              <a:buFont typeface="Symbol"/>
              <a:buChar char="·"/>
              <a:tabLst>
                <a:tab pos="1051560" algn="r"/>
              </a:tabLst>
            </a:pPr>
            <a:r>
              <a:rPr lang="it-IT" sz="650" spc="0">
                <a:solidFill>
                  <a:srgbClr val="99AAFF"/>
                </a:solidFill>
                <a:latin typeface="Verdana" panose="02020603050405020304" pitchFamily="2"/>
              </a:rPr>
              <a:t>• • </a:t>
            </a:r>
          </a:p>
        </p:txBody>
      </p:sp>
      <p:sp>
        <p:nvSpPr>
          <p:cNvPr id="225" name="Segnaposto testo 224"/>
          <p:cNvSpPr>
            <a:spLocks noGrp="1"/>
          </p:cNvSpPr>
          <p:nvPr>
            <p:ph type="body" idx="10"/>
          </p:nvPr>
        </p:nvSpPr>
        <p:spPr>
          <a:xfrm>
            <a:off x="6544310" y="5309870"/>
            <a:ext cx="396240" cy="152400"/>
          </a:xfrm>
          <a:prstGeom prst="rect">
            <a:avLst/>
          </a:prstGeom>
          <a:solidFill>
            <a:srgbClr val="FFFFFF"/>
          </a:solidFill>
          <a:ln w="0" cmpd="sng">
            <a:noFill/>
            <a:prstDash val="solid"/>
          </a:ln>
        </p:spPr>
        <p:txBody>
          <a:bodyPr vert="horz" lIns="0" tIns="2540" rIns="0" bIns="0" anchor="t"/>
          <a:lstStyle/>
          <a:p>
            <a:pPr marL="0" marR="0" indent="0" algn="l">
              <a:lnSpc>
                <a:spcPts val="1200"/>
              </a:lnSpc>
              <a:spcAft>
                <a:spcPts val="0"/>
              </a:spcAft>
            </a:pPr>
            <a:r>
              <a:rPr lang="it-IT" sz="650" u="sng" spc="-55">
                <a:solidFill>
                  <a:srgbClr val="666666"/>
                </a:solidFill>
                <a:latin typeface="Verdana" panose="02020603050405020304" pitchFamily="2"/>
              </a:rPr>
              <a:t>..??4rAt</a:t>
            </a:r>
            <a:r>
              <a:rPr lang="it-IT" sz="650" u="sng" spc="-55">
                <a:solidFill>
                  <a:srgbClr val="99D5CC"/>
                </a:solidFill>
                <a:latin typeface="Verdana" panose="02020603050405020304" pitchFamily="2"/>
              </a:rPr>
              <a:t> • </a:t>
            </a:r>
          </a:p>
        </p:txBody>
      </p:sp>
      <p:sp>
        <p:nvSpPr>
          <p:cNvPr id="226" name="Segnaposto testo 225"/>
          <p:cNvSpPr>
            <a:spLocks noGrp="1"/>
          </p:cNvSpPr>
          <p:nvPr>
            <p:ph type="body" idx="10"/>
          </p:nvPr>
        </p:nvSpPr>
        <p:spPr>
          <a:xfrm>
            <a:off x="6031865" y="5504815"/>
            <a:ext cx="320040" cy="69850"/>
          </a:xfrm>
          <a:prstGeom prst="rect">
            <a:avLst/>
          </a:prstGeom>
          <a:solidFill>
            <a:srgbClr val="FFFFFF"/>
          </a:solidFill>
          <a:ln w="0" cmpd="sng">
            <a:noFill/>
            <a:prstDash val="solid"/>
          </a:ln>
        </p:spPr>
        <p:txBody>
          <a:bodyPr vert="horz" lIns="0" tIns="0" rIns="0" bIns="0" anchor="t"/>
          <a:lstStyle/>
          <a:p>
            <a:pPr marL="0" marR="0" indent="0" algn="l">
              <a:lnSpc>
                <a:spcPts val="500"/>
              </a:lnSpc>
              <a:spcAft>
                <a:spcPts val="0"/>
              </a:spcAft>
            </a:pPr>
            <a:r>
              <a:rPr lang="it-IT" sz="650" spc="-85">
                <a:solidFill>
                  <a:srgbClr val="000000"/>
                </a:solidFill>
                <a:latin typeface="Verdana" panose="02020603050405020304" pitchFamily="2"/>
              </a:rPr>
              <a:t>Tahoma </a:t>
            </a:r>
          </a:p>
        </p:txBody>
      </p:sp>
      <p:sp>
        <p:nvSpPr>
          <p:cNvPr id="227" name="Segnaposto testo 226"/>
          <p:cNvSpPr>
            <a:spLocks noGrp="1"/>
          </p:cNvSpPr>
          <p:nvPr>
            <p:ph type="body" idx="10"/>
          </p:nvPr>
        </p:nvSpPr>
        <p:spPr>
          <a:xfrm>
            <a:off x="5528945" y="6224270"/>
            <a:ext cx="789305" cy="118745"/>
          </a:xfrm>
          <a:prstGeom prst="rect">
            <a:avLst/>
          </a:prstGeom>
          <a:solidFill>
            <a:srgbClr val="FFFFFF"/>
          </a:solidFill>
          <a:ln w="0" cmpd="sng">
            <a:noFill/>
            <a:prstDash val="solid"/>
          </a:ln>
        </p:spPr>
        <p:txBody>
          <a:bodyPr vert="horz" lIns="0" tIns="0" rIns="0" bIns="0" anchor="t"/>
          <a:lstStyle/>
          <a:p>
            <a:pPr marL="228600" marR="0" indent="0" algn="l">
              <a:lnSpc>
                <a:spcPts val="400"/>
              </a:lnSpc>
              <a:spcAft>
                <a:spcPts val="0"/>
              </a:spcAft>
            </a:pPr>
            <a:r>
              <a:rPr lang="it-IT" sz="550" i="1" spc="-40">
                <a:solidFill>
                  <a:srgbClr val="99AACC"/>
                </a:solidFill>
                <a:latin typeface="Verdana" panose="02020603050405020304" pitchFamily="2"/>
              </a:rPr>
              <a:t>k ,^ </a:t>
            </a:r>
          </a:p>
          <a:p>
            <a:pPr marL="0" marR="0" indent="0" algn="r">
              <a:lnSpc>
                <a:spcPts val="800"/>
              </a:lnSpc>
              <a:spcBef>
                <a:spcPts val="0"/>
              </a:spcBef>
              <a:spcAft>
                <a:spcPts val="0"/>
              </a:spcAft>
            </a:pPr>
            <a:r>
              <a:rPr lang="it-IT" sz="600" spc="75" baseline="30000">
                <a:solidFill>
                  <a:srgbClr val="99AACC"/>
                </a:solidFill>
                <a:latin typeface="Lucida Console" panose="02020603050405020304"/>
              </a:rPr>
              <a:t>,</a:t>
            </a:r>
            <a:r>
              <a:rPr lang="it-IT" sz="450" spc="75">
                <a:solidFill>
                  <a:srgbClr val="99AACC"/>
                </a:solidFill>
                <a:latin typeface="Lucida Console" panose="02020603050405020304"/>
              </a:rPr>
              <a:t>.4.Ag</a:t>
            </a:r>
            <a:r>
              <a:rPr lang="it-IT" sz="450" spc="75" baseline="30000">
                <a:solidFill>
                  <a:srgbClr val="99AACC"/>
                </a:solidFill>
                <a:latin typeface="Lucida Console" panose="02020603050405020304"/>
              </a:rPr>
              <a:t>3</a:t>
            </a:r>
            <a:r>
              <a:rPr lang="it-IT" sz="450" spc="75">
                <a:solidFill>
                  <a:srgbClr val="99AACC"/>
                </a:solidFill>
                <a:latin typeface="Lucida Console" panose="02020603050405020304"/>
              </a:rPr>
              <a:t>03*</a:t>
            </a:r>
            <a:r>
              <a:rPr lang="it-IT" sz="450" spc="75" baseline="30000">
                <a:solidFill>
                  <a:srgbClr val="99AACC"/>
                </a:solidFill>
                <a:latin typeface="Lucida Console" panose="02020603050405020304"/>
              </a:rPr>
              <a:t>-</a:t>
            </a:r>
            <a:r>
              <a:rPr lang="it-IT" sz="450" spc="75">
                <a:solidFill>
                  <a:srgbClr val="99AAFF"/>
                </a:solidFill>
                <a:latin typeface="Lucida Console" panose="02020603050405020304"/>
              </a:rPr>
              <a:t> - - </a:t>
            </a:r>
          </a:p>
        </p:txBody>
      </p:sp>
      <p:sp>
        <p:nvSpPr>
          <p:cNvPr id="228" name="Segnaposto testo 227"/>
          <p:cNvSpPr>
            <a:spLocks noGrp="1"/>
          </p:cNvSpPr>
          <p:nvPr>
            <p:ph type="body" idx="10"/>
          </p:nvPr>
        </p:nvSpPr>
        <p:spPr>
          <a:xfrm>
            <a:off x="4660265" y="6343015"/>
            <a:ext cx="1657985" cy="164465"/>
          </a:xfrm>
          <a:prstGeom prst="rect">
            <a:avLst/>
          </a:prstGeom>
          <a:solidFill>
            <a:srgbClr val="FFFFFF"/>
          </a:solidFill>
          <a:ln w="0" cmpd="sng">
            <a:noFill/>
            <a:prstDash val="solid"/>
          </a:ln>
        </p:spPr>
        <p:txBody>
          <a:bodyPr vert="horz" lIns="0" tIns="0" rIns="0" bIns="0" anchor="t"/>
          <a:lstStyle/>
          <a:p>
            <a:pPr marL="0" marR="0" indent="0" algn="l">
              <a:lnSpc>
                <a:spcPts val="700"/>
              </a:lnSpc>
              <a:spcAft>
                <a:spcPts val="0"/>
              </a:spcAft>
              <a:tabLst>
                <a:tab pos="320040" algn="l"/>
              </a:tabLst>
            </a:pPr>
            <a:r>
              <a:rPr lang="it-IT" sz="650" spc="-125">
                <a:solidFill>
                  <a:srgbClr val="666666"/>
                </a:solidFill>
                <a:latin typeface="Verdana" panose="02020603050405020304" pitchFamily="2"/>
              </a:rPr>
              <a:t>U </a:t>
            </a:r>
            <a:r>
              <a:rPr lang="it-IT" sz="650" spc="-125" baseline="30000">
                <a:solidFill>
                  <a:srgbClr val="666666"/>
                </a:solidFill>
                <a:latin typeface="Verdana" panose="02020603050405020304" pitchFamily="2"/>
              </a:rPr>
              <a:t>,mc</a:t>
            </a:r>
            <a:r>
              <a:rPr lang="it-IT" sz="650" b="1" spc="-125">
                <a:solidFill>
                  <a:srgbClr val="666666"/>
                </a:solidFill>
                <a:latin typeface="Courier New" panose="02020603050405020304" pitchFamily="3"/>
              </a:rPr>
              <a:t>CUV</a:t>
            </a:r>
            <a:r>
              <a:rPr lang="it-IT" sz="650" spc="-125" baseline="30000">
                <a:solidFill>
                  <a:srgbClr val="666666"/>
                </a:solidFill>
                <a:latin typeface="Verdana" panose="02020603050405020304" pitchFamily="2"/>
              </a:rPr>
              <a:t>,</a:t>
            </a:r>
            <a:r>
              <a:rPr lang="it-IT" sz="100" spc="-125">
                <a:solidFill>
                  <a:srgbClr val="666666"/>
                </a:solidFill>
                <a:latin typeface="Verdana" panose="02020603050405020304" pitchFamily="2"/>
              </a:rPr>
              <a:t> </a:t>
            </a:r>
          </a:p>
          <a:p>
            <a:pPr marL="0" marR="0" indent="0" algn="ctr">
              <a:lnSpc>
                <a:spcPts val="500"/>
              </a:lnSpc>
              <a:spcBef>
                <a:spcPts val="0"/>
              </a:spcBef>
              <a:spcAft>
                <a:spcPts val="0"/>
              </a:spcAft>
            </a:pPr>
            <a:r>
              <a:rPr lang="it-IT" sz="650" b="1" spc="-55">
                <a:solidFill>
                  <a:srgbClr val="777777"/>
                </a:solidFill>
                <a:latin typeface="Courier New" panose="02020603050405020304" pitchFamily="3"/>
              </a:rPr>
              <a:t>UI l) INC21"J11, </a:t>
            </a:r>
          </a:p>
        </p:txBody>
      </p:sp>
      <p:sp>
        <p:nvSpPr>
          <p:cNvPr id="229" name="Segnaposto testo 228"/>
          <p:cNvSpPr>
            <a:spLocks noGrp="1"/>
          </p:cNvSpPr>
          <p:nvPr>
            <p:ph type="body" idx="10"/>
          </p:nvPr>
        </p:nvSpPr>
        <p:spPr>
          <a:xfrm>
            <a:off x="5544185" y="6507480"/>
            <a:ext cx="255905" cy="24130"/>
          </a:xfrm>
          <a:prstGeom prst="rect">
            <a:avLst/>
          </a:prstGeom>
          <a:solidFill>
            <a:srgbClr val="FFFFFF"/>
          </a:solidFill>
          <a:ln w="0" cmpd="sng">
            <a:noFill/>
            <a:prstDash val="solid"/>
          </a:ln>
        </p:spPr>
        <p:txBody>
          <a:bodyPr vert="horz" lIns="0" tIns="0" rIns="0" bIns="0" anchor="t"/>
          <a:lstStyle/>
          <a:p>
            <a:pPr algn="l"/>
            <a:r>
              <a:rPr lang="en-US" sz="100"/>
              <a:t> </a:t>
            </a:r>
          </a:p>
        </p:txBody>
      </p:sp>
      <p:sp>
        <p:nvSpPr>
          <p:cNvPr id="230" name="Segnaposto testo 229"/>
          <p:cNvSpPr>
            <a:spLocks noGrp="1"/>
          </p:cNvSpPr>
          <p:nvPr>
            <p:ph type="body" idx="10"/>
          </p:nvPr>
        </p:nvSpPr>
        <p:spPr>
          <a:xfrm>
            <a:off x="1189990" y="3154680"/>
            <a:ext cx="2743200" cy="3234690"/>
          </a:xfrm>
          <a:prstGeom prst="rect">
            <a:avLst/>
          </a:prstGeom>
          <a:noFill/>
          <a:ln w="0" cmpd="sng">
            <a:noFill/>
            <a:prstDash val="solid"/>
          </a:ln>
        </p:spPr>
        <p:txBody>
          <a:bodyPr vert="horz" lIns="0" tIns="12065" rIns="0" bIns="0" anchor="t"/>
          <a:lstStyle/>
          <a:p>
            <a:pPr marL="548640" marR="0" indent="0" algn="l">
              <a:lnSpc>
                <a:spcPts val="800"/>
              </a:lnSpc>
              <a:spcAft>
                <a:spcPts val="0"/>
              </a:spcAft>
            </a:pPr>
            <a:r>
              <a:rPr lang="it-IT" sz="650" spc="0">
                <a:solidFill>
                  <a:srgbClr val="000000"/>
                </a:solidFill>
                <a:latin typeface="Courier New" panose="02020603050405020304" pitchFamily="3"/>
              </a:rPr>
              <a:t>Eev04/002014 19;24 </a:t>
            </a:r>
          </a:p>
          <a:p>
            <a:pPr marL="45720" marR="0" indent="0" algn="l">
              <a:lnSpc>
                <a:spcPts val="700"/>
              </a:lnSpc>
              <a:spcBef>
                <a:spcPts val="160"/>
              </a:spcBef>
              <a:spcAft>
                <a:spcPts val="0"/>
              </a:spcAft>
              <a:tabLst>
                <a:tab pos="548640" algn="l"/>
              </a:tabLst>
            </a:pPr>
            <a:r>
              <a:rPr lang="it-IT" sz="650" spc="-20">
                <a:solidFill>
                  <a:srgbClr val="000000"/>
                </a:solidFill>
                <a:latin typeface="Courier New" panose="02020603050405020304"/>
              </a:rPr>
              <a:t>Dee </a:t>
            </a:r>
            <a:r>
              <a:rPr lang="it-IT" sz="650" spc="-20">
                <a:solidFill>
                  <a:srgbClr val="000000"/>
                </a:solidFill>
                <a:latin typeface="Verdana" panose="02020603050405020304" pitchFamily="2"/>
              </a:rPr>
              <a:t>posta-certificata@peceruba.11 </a:t>
            </a:r>
          </a:p>
          <a:p>
            <a:pPr marL="548640" marR="0" indent="0" algn="l">
              <a:lnSpc>
                <a:spcPts val="900"/>
              </a:lnSpc>
              <a:spcBef>
                <a:spcPts val="0"/>
              </a:spcBef>
              <a:spcAft>
                <a:spcPts val="0"/>
              </a:spcAft>
            </a:pPr>
            <a:r>
              <a:rPr lang="it-IT" sz="800" b="1" spc="-204">
                <a:solidFill>
                  <a:srgbClr val="000000"/>
                </a:solidFill>
                <a:latin typeface="Verdana" panose="02020603050405020304" pitchFamily="2"/>
              </a:rPr>
              <a:t>dt..</a:t>
            </a:r>
            <a:r>
              <a:rPr lang="it-IT" sz="800" b="1" u="sng" spc="-204">
                <a:solidFill>
                  <a:srgbClr val="0000FF"/>
                </a:solidFill>
                <a:latin typeface="Verdana" panose="02020603050405020304" pitchFamily="2"/>
              </a:rPr>
              <a:t>1111.1111111111111beiavvocatInapaiéplà1b2.it</a:t>
            </a:r>
            <a:r>
              <a:rPr lang="it-IT" sz="100" b="1" spc="-204">
                <a:solidFill>
                  <a:srgbClr val="000000"/>
                </a:solidFill>
                <a:latin typeface="Verdana" panose="02020603050405020304" pitchFamily="2"/>
              </a:rPr>
              <a:t> </a:t>
            </a:r>
          </a:p>
          <a:p>
            <a:pPr marL="548640" marR="274320" indent="-502920" algn="l">
              <a:lnSpc>
                <a:spcPts val="800"/>
              </a:lnSpc>
              <a:spcBef>
                <a:spcPts val="160"/>
              </a:spcBef>
              <a:spcAft>
                <a:spcPts val="0"/>
              </a:spcAft>
            </a:pPr>
            <a:r>
              <a:rPr lang="it-IT" sz="650" spc="0">
                <a:solidFill>
                  <a:srgbClr val="000000"/>
                </a:solidFill>
                <a:latin typeface="Verdana" panose="02020603050405020304" pitchFamily="2"/>
              </a:rPr>
              <a:t>Oggetto: CONSEGNA: Notifica aí sensi della L. 53 del 1994 e ss.rnm.ii </a:t>
            </a:r>
          </a:p>
          <a:p>
            <a:pPr marL="45720" marR="0" indent="0" algn="l">
              <a:lnSpc>
                <a:spcPts val="600"/>
              </a:lnSpc>
              <a:spcBef>
                <a:spcPts val="155"/>
              </a:spcBef>
              <a:spcAft>
                <a:spcPts val="0"/>
              </a:spcAft>
            </a:pPr>
            <a:r>
              <a:rPr lang="it-IT" sz="650" spc="-15">
                <a:solidFill>
                  <a:srgbClr val="000000"/>
                </a:solidFill>
                <a:latin typeface="Verdana" panose="02020603050405020304" pitchFamily="2"/>
              </a:rPr>
              <a:t>Allegato/1; datieert.xml(dimensidne 1 </a:t>
            </a:r>
            <a:r>
              <a:rPr lang="it-IT" sz="550" b="1" i="1" spc="-15">
                <a:solidFill>
                  <a:srgbClr val="000000"/>
                </a:solidFill>
                <a:latin typeface="Verdana" panose="02020603050405020304" pitchFamily="2"/>
              </a:rPr>
              <a:t>KB) </a:t>
            </a:r>
          </a:p>
          <a:p>
            <a:pPr marL="548640" marR="228600" indent="0" algn="just">
              <a:lnSpc>
                <a:spcPts val="800"/>
              </a:lnSpc>
              <a:spcBef>
                <a:spcPts val="0"/>
              </a:spcBef>
              <a:spcAft>
                <a:spcPts val="0"/>
              </a:spcAft>
            </a:pPr>
            <a:r>
              <a:rPr lang="it-IT" sz="650" spc="0">
                <a:solidFill>
                  <a:srgbClr val="000000"/>
                </a:solidFill>
                <a:latin typeface="Verdana" panose="02020603050405020304" pitchFamily="2"/>
              </a:rPr>
              <a:t>postacert.eml </a:t>
            </a:r>
            <a:r>
              <a:rPr lang="it-IT" sz="550" b="1" i="1" spc="0">
                <a:solidFill>
                  <a:srgbClr val="000000"/>
                </a:solidFill>
                <a:latin typeface="Verdana" panose="02020603050405020304" pitchFamily="2"/>
              </a:rPr>
              <a:t>(dimensione 420 </a:t>
            </a:r>
            <a:r>
              <a:rPr lang="it-IT" sz="800" i="1" spc="0">
                <a:solidFill>
                  <a:srgbClr val="000000"/>
                </a:solidFill>
                <a:latin typeface="Verdana" panose="02020603050405020304" pitchFamily="2"/>
              </a:rPr>
              <a:t>K) </a:t>
            </a:r>
            <a:r>
              <a:rPr lang="it-IT" sz="650" spc="0">
                <a:solidFill>
                  <a:srgbClr val="000000"/>
                </a:solidFill>
                <a:latin typeface="Verdana" panose="02020603050405020304" pitchFamily="2"/>
              </a:rPr>
              <a:t>Messaggio </a:t>
            </a:r>
            <a:r>
              <a:rPr lang="it-IT" sz="650" spc="0">
                <a:solidFill>
                  <a:srgbClr val="000000"/>
                </a:solidFill>
                <a:latin typeface="Courier New" panose="02020603050405020304"/>
              </a:rPr>
              <a:t>di </a:t>
            </a:r>
            <a:r>
              <a:rPr lang="it-IT" sz="550" b="1" spc="0">
                <a:solidFill>
                  <a:srgbClr val="000000"/>
                </a:solidFill>
                <a:latin typeface="Verdana" panose="02020603050405020304" pitchFamily="2"/>
              </a:rPr>
              <a:t>posta elettronico </a:t>
            </a:r>
          </a:p>
          <a:p>
            <a:pPr marL="548640" marR="0" indent="0" algn="l">
              <a:lnSpc>
                <a:spcPts val="800"/>
              </a:lnSpc>
              <a:spcBef>
                <a:spcPts val="0"/>
              </a:spcBef>
              <a:spcAft>
                <a:spcPts val="0"/>
              </a:spcAft>
            </a:pPr>
            <a:r>
              <a:rPr lang="it-IT" sz="650" spc="-25">
                <a:solidFill>
                  <a:srgbClr val="000000"/>
                </a:solidFill>
                <a:latin typeface="Verdana" panose="02020603050405020304" pitchFamily="2"/>
              </a:rPr>
              <a:t>srrilme.p7s(dimerisfone </a:t>
            </a:r>
            <a:r>
              <a:rPr lang="it-IT" sz="550" b="1" i="1" spc="-25">
                <a:solidFill>
                  <a:srgbClr val="000000"/>
                </a:solidFill>
                <a:latin typeface="Verdana" panose="02020603050405020304" pitchFamily="2"/>
              </a:rPr>
              <a:t>2 KB) </a:t>
            </a:r>
          </a:p>
          <a:p>
            <a:pPr marL="45720" marR="228600" indent="137160" algn="l">
              <a:lnSpc>
                <a:spcPts val="700"/>
              </a:lnSpc>
              <a:spcBef>
                <a:spcPts val="880"/>
              </a:spcBef>
              <a:spcAft>
                <a:spcPts val="0"/>
              </a:spcAft>
            </a:pPr>
            <a:r>
              <a:rPr lang="it-IT" sz="550" spc="0">
                <a:solidFill>
                  <a:srgbClr val="000000"/>
                </a:solidFill>
                <a:latin typeface="Verdana" panose="02020603050405020304" pitchFamily="2"/>
              </a:rPr>
              <a:t>Ricevuta </a:t>
            </a:r>
            <a:r>
              <a:rPr lang="it-IT" sz="650" spc="0">
                <a:solidFill>
                  <a:srgbClr val="000000"/>
                </a:solidFill>
                <a:latin typeface="Courier New" panose="02020603050405020304"/>
              </a:rPr>
              <a:t>di avvenuta consegna del messaggio i6dintaaato </a:t>
            </a:r>
            <a:r>
              <a:rPr lang="it-IT" sz="550" spc="0">
                <a:solidFill>
                  <a:srgbClr val="666666"/>
                </a:solidFill>
                <a:latin typeface="Verdana" panose="02020603050405020304" pitchFamily="2"/>
              </a:rPr>
              <a:t>a</a:t>
            </a:r>
            <a:r>
              <a:rPr lang="it-IT" sz="650" spc="0">
                <a:solidFill>
                  <a:srgbClr val="000000"/>
                </a:solidFill>
                <a:latin typeface="Verdana" panose="02020603050405020304" pitchFamily="2"/>
              </a:rPr>
              <a:t> aigne~p.u.it </a:t>
            </a:r>
            <a:r>
              <a:rPr lang="it-IT" sz="650" spc="0">
                <a:solidFill>
                  <a:srgbClr val="000000"/>
                </a:solidFill>
                <a:latin typeface="Courier New" panose="02020603050405020304"/>
              </a:rPr>
              <a:t>'posta certificata" --</a:t>
            </a:r>
            <a:r>
              <a:rPr lang="it-IT" sz="100">
                <a:solidFill>
                  <a:srgbClr val="000000"/>
                </a:solidFill>
                <a:latin typeface="Verdana" panose="02020603050405020304" pitchFamily="2"/>
              </a:rPr>
              <a:t> </a:t>
            </a:r>
          </a:p>
          <a:p>
            <a:pPr marL="45720" marR="594360" indent="0" algn="l">
              <a:lnSpc>
                <a:spcPts val="700"/>
              </a:lnSpc>
              <a:spcBef>
                <a:spcPts val="545"/>
              </a:spcBef>
              <a:spcAft>
                <a:spcPts val="0"/>
              </a:spcAft>
            </a:pPr>
            <a:r>
              <a:rPr lang="it-IT" sz="550" spc="0">
                <a:solidFill>
                  <a:srgbClr val="000000"/>
                </a:solidFill>
                <a:latin typeface="Verdana" panose="02020603050405020304" pitchFamily="2"/>
              </a:rPr>
              <a:t>il giorno 04/06/2614 alle ore 1.9•U4:48 (+6266} il </a:t>
            </a:r>
            <a:r>
              <a:rPr lang="it-IT" sz="650" spc="0">
                <a:solidFill>
                  <a:srgbClr val="000000"/>
                </a:solidFill>
                <a:latin typeface="Courier New" panose="02020603050405020304"/>
              </a:rPr>
              <a:t>messaggio con Oggetto </a:t>
            </a:r>
          </a:p>
          <a:p>
            <a:pPr marL="45720" marR="228600" indent="0" algn="l">
              <a:lnSpc>
                <a:spcPts val="700"/>
              </a:lnSpc>
              <a:spcBef>
                <a:spcPts val="25"/>
              </a:spcBef>
              <a:spcAft>
                <a:spcPts val="0"/>
              </a:spcAft>
            </a:pPr>
            <a:r>
              <a:rPr lang="it-IT" sz="650" spc="-45">
                <a:solidFill>
                  <a:srgbClr val="000000"/>
                </a:solidFill>
                <a:latin typeface="Courier New" panose="02020603050405020304"/>
              </a:rPr>
              <a:t>'Ratifica ai sensi dalla 1. 53 del 1994 </a:t>
            </a:r>
            <a:r>
              <a:rPr lang="it-IT" sz="650" spc="-45">
                <a:solidFill>
                  <a:srgbClr val="000000"/>
                </a:solidFill>
                <a:latin typeface="Verdana" panose="02020603050405020304" pitchFamily="2"/>
              </a:rPr>
              <a:t>e 5s.em.11." inviato </a:t>
            </a:r>
            <a:r>
              <a:rPr lang="it-IT" sz="650" spc="-45">
                <a:solidFill>
                  <a:srgbClr val="000000"/>
                </a:solidFill>
                <a:latin typeface="Courier New" panose="02020603050405020304"/>
              </a:rPr>
              <a:t>da </a:t>
            </a:r>
            <a:r>
              <a:rPr lang="it-IT" sz="650" spc="-45">
                <a:solidFill>
                  <a:srgbClr val="000000"/>
                </a:solidFill>
                <a:latin typeface="Verdana" panose="02020603050405020304" pitchFamily="2"/>
              </a:rPr>
              <a:t>"91~~13avvocatinaaoli.legalmail.it' </a:t>
            </a:r>
            <a:r>
              <a:rPr lang="it-IT" sz="600" spc="-45">
                <a:solidFill>
                  <a:srgbClr val="000000"/>
                </a:solidFill>
                <a:latin typeface="Lucida Console" panose="02020603050405020304"/>
              </a:rPr>
              <a:t>ed </a:t>
            </a:r>
            <a:r>
              <a:rPr lang="it-IT" sz="650" spc="-45">
                <a:solidFill>
                  <a:srgbClr val="000000"/>
                </a:solidFill>
                <a:latin typeface="Courier New" panose="02020603050405020304"/>
              </a:rPr>
              <a:t>indirizzato a "dieggialmohjpec.it" e' stato coretta«ente consegnato al destinatarie. Identificativo del messaggio: 918698274.526847129.14</a:t>
            </a:r>
            <a:r>
              <a:rPr lang="it-IT" sz="650" spc="-45" baseline="30000">
                <a:solidFill>
                  <a:srgbClr val="000000"/>
                </a:solidFill>
                <a:latin typeface="Courier New" panose="02020603050405020304"/>
              </a:rPr>
              <a:t>1</a:t>
            </a:r>
            <a:r>
              <a:rPr lang="it-IT" sz="650" spc="-45">
                <a:solidFill>
                  <a:srgbClr val="000000"/>
                </a:solidFill>
                <a:latin typeface="Courier New" panose="02020603050405020304"/>
              </a:rPr>
              <a:t>31902686</a:t>
            </a:r>
            <a:r>
              <a:rPr lang="it-IT" sz="650" spc="-45" baseline="30000">
                <a:solidFill>
                  <a:srgbClr val="000000"/>
                </a:solidFill>
                <a:latin typeface="Courier New" panose="02020603050405020304"/>
              </a:rPr>
              <a:t>7</a:t>
            </a:r>
            <a:r>
              <a:rPr lang="it-IT" sz="650" spc="-45">
                <a:solidFill>
                  <a:srgbClr val="000000"/>
                </a:solidFill>
                <a:latin typeface="Courier New" panose="02020603050405020304"/>
              </a:rPr>
              <a:t>76vlaspec</a:t>
            </a:r>
            <a:r>
              <a:rPr lang="it-IT" sz="650" spc="-45" baseline="30000">
                <a:solidFill>
                  <a:srgbClr val="000000"/>
                </a:solidFill>
                <a:latin typeface="Courier New" panose="02020603050405020304"/>
              </a:rPr>
              <a:t>94</a:t>
            </a:r>
            <a:r>
              <a:rPr lang="it-IT" sz="650" spc="-45">
                <a:solidFill>
                  <a:srgbClr val="000000"/>
                </a:solidFill>
                <a:latin typeface="Courier New" panose="02020603050405020304"/>
              </a:rPr>
              <a:t>iilega</a:t>
            </a:r>
            <a:r>
              <a:rPr lang="it-IT" sz="650" spc="-45" baseline="30000">
                <a:solidFill>
                  <a:srgbClr val="000000"/>
                </a:solidFill>
                <a:latin typeface="Courier New" panose="02020603050405020304"/>
              </a:rPr>
              <a:t>1</a:t>
            </a:r>
            <a:r>
              <a:rPr lang="it-IT" sz="650" spc="-45">
                <a:solidFill>
                  <a:srgbClr val="000000"/>
                </a:solidFill>
                <a:latin typeface="Courier New" panose="02020603050405020304"/>
              </a:rPr>
              <a:t>nal</a:t>
            </a:r>
            <a:r>
              <a:rPr lang="it-IT" sz="650" spc="-45" baseline="30000">
                <a:solidFill>
                  <a:srgbClr val="000000"/>
                </a:solidFill>
                <a:latin typeface="Courier New" panose="02020603050405020304"/>
              </a:rPr>
              <a:t>1,</a:t>
            </a:r>
            <a:r>
              <a:rPr lang="it-IT" sz="650" spc="-45">
                <a:solidFill>
                  <a:srgbClr val="000000"/>
                </a:solidFill>
                <a:latin typeface="Courier New" panose="02020603050405020304"/>
              </a:rPr>
              <a:t>it Il messaggio originale e' incluso in allegato, per aprirlo cliccare sul file "postacert.eml" </a:t>
            </a:r>
            <a:r>
              <a:rPr lang="it-IT" sz="600" spc="-45">
                <a:solidFill>
                  <a:srgbClr val="000000"/>
                </a:solidFill>
                <a:latin typeface="Lucida Console" panose="02020603050405020304"/>
              </a:rPr>
              <a:t>(nella </a:t>
            </a:r>
            <a:r>
              <a:rPr lang="it-IT" sz="650" spc="-45">
                <a:solidFill>
                  <a:srgbClr val="000000"/>
                </a:solidFill>
                <a:latin typeface="Courier New" panose="02020603050405020304"/>
              </a:rPr>
              <a:t>mehmail o in alcuni </a:t>
            </a:r>
            <a:r>
              <a:rPr lang="it-IT" sz="650" spc="-45">
                <a:solidFill>
                  <a:srgbClr val="000000"/>
                </a:solidFill>
                <a:latin typeface="Verdana" panose="02020603050405020304" pitchFamily="2"/>
              </a:rPr>
              <a:t>Client </a:t>
            </a:r>
            <a:r>
              <a:rPr lang="it-IT" sz="600" spc="-45">
                <a:solidFill>
                  <a:srgbClr val="000000"/>
                </a:solidFill>
                <a:latin typeface="Lucida Console" panose="02020603050405020304"/>
              </a:rPr>
              <a:t>di </a:t>
            </a:r>
            <a:r>
              <a:rPr lang="it-IT" sz="650" spc="-45">
                <a:solidFill>
                  <a:srgbClr val="000000"/>
                </a:solidFill>
                <a:latin typeface="Courier New" panose="02020603050405020304"/>
              </a:rPr>
              <a:t>posta </a:t>
            </a:r>
            <a:r>
              <a:rPr lang="it-IT" sz="650" spc="-45">
                <a:solidFill>
                  <a:srgbClr val="000000"/>
                </a:solidFill>
                <a:latin typeface="Verdana" panose="02020603050405020304" pitchFamily="2"/>
              </a:rPr>
              <a:t>l'allegata </a:t>
            </a:r>
            <a:r>
              <a:rPr lang="it-IT" sz="600" spc="-45">
                <a:solidFill>
                  <a:srgbClr val="000000"/>
                </a:solidFill>
                <a:latin typeface="Lucida Console" panose="02020603050405020304"/>
              </a:rPr>
              <a:t>potrebbe</a:t>
            </a:r>
            <a:r>
              <a:rPr lang="it-IT" sz="600" spc="-45" baseline="30000">
                <a:solidFill>
                  <a:srgbClr val="000000"/>
                </a:solidFill>
                <a:latin typeface="Courier New" panose="02020603050405020304"/>
              </a:rPr>
              <a:t>,</a:t>
            </a:r>
            <a:r>
              <a:rPr lang="it-IT" sz="650" spc="-45">
                <a:solidFill>
                  <a:srgbClr val="000000"/>
                </a:solidFill>
                <a:latin typeface="Courier New" panose="02020603050405020304"/>
              </a:rPr>
              <a:t> avere cone </a:t>
            </a:r>
            <a:r>
              <a:rPr lang="it-IT" sz="600" spc="-45">
                <a:solidFill>
                  <a:srgbClr val="000000"/>
                </a:solidFill>
                <a:latin typeface="Lucida Console" panose="02020603050405020304"/>
              </a:rPr>
              <a:t>nome l'oggetto del messaggio originale). </a:t>
            </a:r>
          </a:p>
          <a:p>
            <a:pPr marL="45720" marR="274320" indent="0" algn="l">
              <a:lnSpc>
                <a:spcPts val="700"/>
              </a:lnSpc>
              <a:spcBef>
                <a:spcPts val="0"/>
              </a:spcBef>
              <a:spcAft>
                <a:spcPts val="0"/>
              </a:spcAft>
            </a:pPr>
            <a:r>
              <a:rPr lang="it-IT" sz="650" spc="0">
                <a:solidFill>
                  <a:srgbClr val="000000"/>
                </a:solidFill>
                <a:latin typeface="Verdana" panose="02020603050405020304" pitchFamily="2"/>
              </a:rPr>
              <a:t>L'allegato </a:t>
            </a:r>
            <a:r>
              <a:rPr lang="it-IT" sz="550" spc="0">
                <a:solidFill>
                  <a:srgbClr val="000000"/>
                </a:solidFill>
                <a:latin typeface="Verdana" panose="02020603050405020304" pitchFamily="2"/>
              </a:rPr>
              <a:t>daticert.xml </a:t>
            </a:r>
            <a:r>
              <a:rPr lang="it-IT" sz="650" spc="0">
                <a:solidFill>
                  <a:srgbClr val="000000"/>
                </a:solidFill>
                <a:latin typeface="Courier New" panose="02020603050405020304"/>
              </a:rPr>
              <a:t>Contiene </a:t>
            </a:r>
            <a:r>
              <a:rPr lang="it-IT" sz="600" spc="0">
                <a:solidFill>
                  <a:srgbClr val="000000"/>
                </a:solidFill>
                <a:latin typeface="Lucida Console" panose="02020603050405020304"/>
              </a:rPr>
              <a:t>informazioni di servizio sulla trasmissione </a:t>
            </a:r>
          </a:p>
          <a:p>
            <a:pPr marL="45720" marR="0" indent="0" algn="l">
              <a:lnSpc>
                <a:spcPts val="600"/>
              </a:lnSpc>
              <a:spcBef>
                <a:spcPts val="1445"/>
              </a:spcBef>
              <a:spcAft>
                <a:spcPts val="0"/>
              </a:spcAft>
            </a:pPr>
            <a:r>
              <a:rPr lang="it-IT" sz="600" spc="-25">
                <a:solidFill>
                  <a:srgbClr val="000000"/>
                </a:solidFill>
                <a:latin typeface="Lucida Console" panose="02020603050405020304"/>
              </a:rPr>
              <a:t>NOTA </a:t>
            </a:r>
          </a:p>
          <a:p>
            <a:pPr marL="45720" marR="137160" indent="0" algn="l">
              <a:lnSpc>
                <a:spcPts val="700"/>
              </a:lnSpc>
              <a:spcBef>
                <a:spcPts val="0"/>
              </a:spcBef>
              <a:spcAft>
                <a:spcPts val="285"/>
              </a:spcAft>
            </a:pPr>
            <a:r>
              <a:rPr lang="it-IT" sz="600" spc="-30">
                <a:solidFill>
                  <a:srgbClr val="000000"/>
                </a:solidFill>
                <a:latin typeface="Lucida Console" panose="02020603050405020304"/>
              </a:rPr>
              <a:t>La presenta </a:t>
            </a:r>
            <a:r>
              <a:rPr lang="it-IT" sz="650" spc="-30">
                <a:solidFill>
                  <a:srgbClr val="000000"/>
                </a:solidFill>
                <a:latin typeface="Courier New" panose="02020603050405020304"/>
              </a:rPr>
              <a:t>6 </a:t>
            </a:r>
            <a:r>
              <a:rPr lang="it-IT" sz="600" spc="-30">
                <a:solidFill>
                  <a:srgbClr val="000000"/>
                </a:solidFill>
                <a:latin typeface="Lucida Console" panose="02020603050405020304"/>
              </a:rPr>
              <a:t>meno del messaggio originale', </a:t>
            </a:r>
            <a:r>
              <a:rPr lang="it-IT" sz="550" b="1" i="1" spc="-30">
                <a:solidFill>
                  <a:srgbClr val="000000"/>
                </a:solidFill>
                <a:latin typeface="Verdana" panose="02020603050405020304" pitchFamily="2"/>
              </a:rPr>
              <a:t>•come </a:t>
            </a:r>
            <a:r>
              <a:rPr lang="it-IT" sz="600" spc="-30">
                <a:solidFill>
                  <a:srgbClr val="000000"/>
                </a:solidFill>
                <a:latin typeface="Lucida Console" panose="02020603050405020304"/>
              </a:rPr>
              <a:t>allega</a:t>
            </a:r>
            <a:r>
              <a:rPr lang="it-IT" sz="600" spc="-30" baseline="30000">
                <a:solidFill>
                  <a:srgbClr val="000000"/>
                </a:solidFill>
                <a:latin typeface="Courier New" panose="02020603050405020304"/>
              </a:rPr>
              <a:t>.</a:t>
            </a:r>
            <a:r>
              <a:rPr lang="it-IT" sz="600" spc="-30">
                <a:solidFill>
                  <a:srgbClr val="000000"/>
                </a:solidFill>
                <a:latin typeface="Lucida Console" panose="02020603050405020304"/>
              </a:rPr>
              <a:t>to </a:t>
            </a:r>
            <a:r>
              <a:rPr lang="it-IT" sz="650" spc="-30">
                <a:solidFill>
                  <a:srgbClr val="000000"/>
                </a:solidFill>
                <a:latin typeface="Courier New" panose="02020603050405020304"/>
              </a:rPr>
              <a:t>della ricevuta di consegna elle </a:t>
            </a:r>
            <a:r>
              <a:rPr lang="it-IT" sz="600" spc="-30">
                <a:solidFill>
                  <a:srgbClr val="000000"/>
                </a:solidFill>
                <a:latin typeface="Lucida Console" panose="02020603050405020304"/>
              </a:rPr>
              <a:t>pestacert.eml), dipende dal tipo di ricevuta </a:t>
            </a:r>
            <a:r>
              <a:rPr lang="it-IT" sz="550" b="1" i="1" spc="-30">
                <a:solidFill>
                  <a:srgbClr val="000000"/>
                </a:solidFill>
                <a:latin typeface="Verdana" panose="02020603050405020304" pitchFamily="2"/>
              </a:rPr>
              <a:t>di </a:t>
            </a:r>
            <a:r>
              <a:rPr lang="it-IT" sz="600" spc="-30">
                <a:solidFill>
                  <a:srgbClr val="000000"/>
                </a:solidFill>
                <a:latin typeface="Lucida Console" panose="02020603050405020304"/>
              </a:rPr>
              <a:t>consegna </a:t>
            </a:r>
            <a:r>
              <a:rPr lang="it-IT" sz="650" spc="-30">
                <a:solidFill>
                  <a:srgbClr val="000000"/>
                </a:solidFill>
                <a:latin typeface="Courier New" panose="02020603050405020304"/>
              </a:rPr>
              <a:t>che e' stato scelto di ricevere, </a:t>
            </a:r>
            <a:r>
              <a:rPr lang="it-IT" sz="600" spc="-30">
                <a:solidFill>
                  <a:srgbClr val="000000"/>
                </a:solidFill>
                <a:latin typeface="Lucida Console" panose="02020603050405020304"/>
              </a:rPr>
              <a:t>secondo la seguente casistica: </a:t>
            </a:r>
          </a:p>
        </p:txBody>
      </p:sp>
      <p:sp>
        <p:nvSpPr>
          <p:cNvPr id="231" name="Segnaposto testo 230"/>
          <p:cNvSpPr>
            <a:spLocks noGrp="1"/>
          </p:cNvSpPr>
          <p:nvPr>
            <p:ph type="body" idx="10"/>
          </p:nvPr>
        </p:nvSpPr>
        <p:spPr>
          <a:xfrm>
            <a:off x="4006215" y="3567430"/>
            <a:ext cx="153035" cy="56515"/>
          </a:xfrm>
          <a:prstGeom prst="rect">
            <a:avLst/>
          </a:prstGeom>
          <a:noFill/>
          <a:ln w="0" cmpd="sng">
            <a:noFill/>
            <a:prstDash val="solid"/>
          </a:ln>
        </p:spPr>
        <p:txBody>
          <a:bodyPr vert="horz" lIns="0" tIns="0" rIns="0" bIns="0" anchor="t"/>
          <a:lstStyle/>
          <a:p>
            <a:pPr marL="91440" marR="0" indent="0" algn="l">
              <a:lnSpc>
                <a:spcPts val="400"/>
              </a:lnSpc>
              <a:spcAft>
                <a:spcPts val="70"/>
              </a:spcAft>
              <a:buFont typeface="Symbol"/>
              <a:buChar char="·"/>
            </a:pPr>
            <a:r>
              <a:rPr lang="it-IT" sz="300" b="1" spc="-90">
                <a:solidFill>
                  <a:srgbClr val="000000"/>
                </a:solidFill>
                <a:latin typeface="Arial Narrow" panose="02020603050405020304" pitchFamily="2"/>
              </a:rPr>
              <a:t>d </a:t>
            </a:r>
          </a:p>
        </p:txBody>
      </p:sp>
      <p:sp>
        <p:nvSpPr>
          <p:cNvPr id="236" name="Segnaposto testo 235"/>
          <p:cNvSpPr>
            <a:spLocks noGrp="1"/>
          </p:cNvSpPr>
          <p:nvPr>
            <p:ph type="body" idx="10"/>
          </p:nvPr>
        </p:nvSpPr>
        <p:spPr>
          <a:xfrm>
            <a:off x="3889375" y="6559550"/>
            <a:ext cx="1362075" cy="179070"/>
          </a:xfrm>
          <a:prstGeom prst="rect">
            <a:avLst/>
          </a:prstGeom>
          <a:noFill/>
          <a:ln w="0" cmpd="sng">
            <a:noFill/>
            <a:prstDash val="solid"/>
          </a:ln>
        </p:spPr>
        <p:txBody>
          <a:bodyPr vert="horz" lIns="0" tIns="0" rIns="0" bIns="0" anchor="t"/>
          <a:lstStyle/>
          <a:p>
            <a:pPr marL="0" marR="0" indent="0" algn="l">
              <a:lnSpc>
                <a:spcPts val="1200"/>
              </a:lnSpc>
              <a:spcAft>
                <a:spcPts val="95"/>
              </a:spcAft>
            </a:pPr>
            <a:r>
              <a:rPr lang="it-IT" sz="950" b="1" spc="-40">
                <a:solidFill>
                  <a:srgbClr val="777777"/>
                </a:solidFill>
                <a:latin typeface="Arial" panose="02020603050405020304" pitchFamily="2"/>
              </a:rPr>
              <a:t>componente </a:t>
            </a:r>
            <a:r>
              <a:rPr lang="it-IT" sz="1000" b="1" spc="-40">
                <a:solidFill>
                  <a:srgbClr val="777777"/>
                </a:solidFill>
                <a:latin typeface="Verdana" panose="02020603050405020304" pitchFamily="2"/>
              </a:rPr>
              <a:t>STO CSM </a:t>
            </a:r>
          </a:p>
        </p:txBody>
      </p:sp>
    </p:spTree>
    <p:extLst>
      <p:ext uri="{BB962C8B-B14F-4D97-AF65-F5344CB8AC3E}">
        <p14:creationId xmlns:p14="http://schemas.microsoft.com/office/powerpoint/2010/main" val="102049198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cSld name="139_1_">
    <p:bg>
      <p:bgPr>
        <a:solidFill>
          <a:schemeClr val="bg1">
            <a:alpha val="0"/>
          </a:schemeClr>
        </a:solidFill>
        <a:effectLst/>
      </p:bgPr>
    </p:bg>
    <p:spTree>
      <p:nvGrpSpPr>
        <p:cNvPr id="1" name=""/>
        <p:cNvGrpSpPr/>
        <p:nvPr/>
      </p:nvGrpSpPr>
      <p:grpSpPr>
        <a:xfrm>
          <a:off x="0" y="0"/>
          <a:ext cx="0" cy="0"/>
          <a:chOff x="0" y="0"/>
          <a:chExt cx="0" cy="0"/>
        </a:xfrm>
      </p:grpSpPr>
      <p:sp>
        <p:nvSpPr>
          <p:cNvPr id="246" name="Segnaposto testo 245"/>
          <p:cNvSpPr>
            <a:spLocks noGrp="1"/>
          </p:cNvSpPr>
          <p:nvPr>
            <p:ph type="body" idx="10"/>
          </p:nvPr>
        </p:nvSpPr>
        <p:spPr>
          <a:xfrm>
            <a:off x="570230" y="190500"/>
            <a:ext cx="7543800" cy="3854450"/>
          </a:xfrm>
          <a:prstGeom prst="rect">
            <a:avLst/>
          </a:prstGeom>
          <a:noFill/>
          <a:ln w="0" cmpd="sng">
            <a:noFill/>
            <a:prstDash val="solid"/>
          </a:ln>
        </p:spPr>
        <p:txBody>
          <a:bodyPr vert="horz" lIns="0" tIns="67310" rIns="0" bIns="0" anchor="t">
            <a:normAutofit fontScale="85000"/>
          </a:bodyPr>
          <a:lstStyle/>
          <a:p>
            <a:pPr marL="868680" marR="0" indent="0" algn="l">
              <a:lnSpc>
                <a:spcPts val="4300"/>
              </a:lnSpc>
              <a:spcAft>
                <a:spcPts val="0"/>
              </a:spcAft>
            </a:pPr>
            <a:r>
              <a:rPr lang="it-IT" sz="3300" b="1" spc="204">
                <a:solidFill>
                  <a:srgbClr val="000000"/>
                </a:solidFill>
                <a:latin typeface="Tahoma" panose="02020603050405020304" pitchFamily="2"/>
              </a:rPr>
              <a:t>Che provvedimento adotterà il </a:t>
            </a:r>
          </a:p>
          <a:p>
            <a:pPr marL="3154680" marR="0" indent="0" algn="l">
              <a:lnSpc>
                <a:spcPts val="4300"/>
              </a:lnSpc>
              <a:spcBef>
                <a:spcPts val="495"/>
              </a:spcBef>
              <a:spcAft>
                <a:spcPts val="0"/>
              </a:spcAft>
            </a:pPr>
            <a:r>
              <a:rPr lang="it-IT" sz="3300" b="1" spc="155">
                <a:solidFill>
                  <a:srgbClr val="000000"/>
                </a:solidFill>
                <a:latin typeface="Tahoma" panose="02020603050405020304" pitchFamily="2"/>
              </a:rPr>
              <a:t>giudice? </a:t>
            </a:r>
          </a:p>
          <a:p>
            <a:pPr marL="0" marR="0" indent="320040" algn="l">
              <a:lnSpc>
                <a:spcPts val="3500"/>
              </a:lnSpc>
              <a:spcBef>
                <a:spcPts val="1915"/>
              </a:spcBef>
              <a:spcAft>
                <a:spcPts val="0"/>
              </a:spcAft>
              <a:buFont typeface="Symbol"/>
              <a:buChar char="·"/>
            </a:pPr>
            <a:r>
              <a:rPr lang="it-IT" sz="2700" b="1" spc="130">
                <a:solidFill>
                  <a:srgbClr val="000000"/>
                </a:solidFill>
                <a:latin typeface="Tahoma" panose="02020603050405020304" pitchFamily="2"/>
              </a:rPr>
              <a:t>Opinione preferibile : </a:t>
            </a:r>
          </a:p>
          <a:p>
            <a:pPr marL="0" marR="0" indent="320040" algn="l">
              <a:lnSpc>
                <a:spcPts val="4300"/>
              </a:lnSpc>
              <a:spcBef>
                <a:spcPts val="1390"/>
              </a:spcBef>
              <a:spcAft>
                <a:spcPts val="0"/>
              </a:spcAft>
              <a:buFont typeface="Symbol"/>
              <a:buChar char="·"/>
            </a:pPr>
            <a:r>
              <a:rPr lang="it-IT" sz="3300" b="1" spc="175">
                <a:solidFill>
                  <a:srgbClr val="000000"/>
                </a:solidFill>
                <a:latin typeface="Tahoma" panose="02020603050405020304" pitchFamily="2"/>
              </a:rPr>
              <a:t>il giudice procedente potrà invitare </a:t>
            </a:r>
          </a:p>
          <a:p>
            <a:pPr marL="320040" marR="0" indent="0" algn="l">
              <a:lnSpc>
                <a:spcPts val="4300"/>
              </a:lnSpc>
              <a:spcBef>
                <a:spcPts val="520"/>
              </a:spcBef>
              <a:spcAft>
                <a:spcPts val="0"/>
              </a:spcAft>
            </a:pPr>
            <a:r>
              <a:rPr lang="it-IT" sz="3300" b="1" spc="190">
                <a:solidFill>
                  <a:srgbClr val="000000"/>
                </a:solidFill>
                <a:latin typeface="Tahoma" panose="02020603050405020304" pitchFamily="2"/>
              </a:rPr>
              <a:t>l’avvocato a procedere al deposito </a:t>
            </a:r>
          </a:p>
          <a:p>
            <a:pPr marL="320040" marR="0" indent="0" algn="l">
              <a:lnSpc>
                <a:spcPts val="4300"/>
              </a:lnSpc>
              <a:spcBef>
                <a:spcPts val="520"/>
              </a:spcBef>
              <a:spcAft>
                <a:spcPts val="0"/>
              </a:spcAft>
            </a:pPr>
            <a:r>
              <a:rPr lang="it-IT" sz="3300" b="1" spc="190">
                <a:solidFill>
                  <a:srgbClr val="000000"/>
                </a:solidFill>
                <a:latin typeface="Tahoma" panose="02020603050405020304" pitchFamily="2"/>
              </a:rPr>
              <a:t>correttamente (principio d </a:t>
            </a:r>
          </a:p>
        </p:txBody>
      </p:sp>
      <p:sp>
        <p:nvSpPr>
          <p:cNvPr id="247" name="Segnaposto testo 246"/>
          <p:cNvSpPr>
            <a:spLocks noGrp="1"/>
          </p:cNvSpPr>
          <p:nvPr>
            <p:ph type="body" idx="10"/>
          </p:nvPr>
        </p:nvSpPr>
        <p:spPr>
          <a:xfrm>
            <a:off x="570230" y="4044950"/>
            <a:ext cx="3392170" cy="2301240"/>
          </a:xfrm>
          <a:prstGeom prst="rect">
            <a:avLst/>
          </a:prstGeom>
          <a:noFill/>
          <a:ln w="0" cmpd="sng">
            <a:noFill/>
            <a:prstDash val="solid"/>
          </a:ln>
        </p:spPr>
        <p:txBody>
          <a:bodyPr vert="horz" lIns="0" tIns="66040" rIns="0" bIns="0" anchor="t">
            <a:normAutofit fontScale="85000"/>
          </a:bodyPr>
          <a:lstStyle/>
          <a:p>
            <a:pPr marL="320040" marR="0" indent="0" algn="l">
              <a:lnSpc>
                <a:spcPts val="4300"/>
              </a:lnSpc>
              <a:spcAft>
                <a:spcPts val="13340"/>
              </a:spcAft>
            </a:pPr>
            <a:r>
              <a:rPr lang="it-IT" sz="3300" b="1" spc="140">
                <a:solidFill>
                  <a:srgbClr val="000000"/>
                </a:solidFill>
                <a:latin typeface="Tahoma" panose="02020603050405020304" pitchFamily="2"/>
              </a:rPr>
              <a:t>conservazione) </a:t>
            </a:r>
          </a:p>
        </p:txBody>
      </p:sp>
      <p:sp>
        <p:nvSpPr>
          <p:cNvPr id="248" name="Segnaposto testo 247"/>
          <p:cNvSpPr>
            <a:spLocks noGrp="1"/>
          </p:cNvSpPr>
          <p:nvPr>
            <p:ph type="body" idx="10"/>
          </p:nvPr>
        </p:nvSpPr>
        <p:spPr>
          <a:xfrm>
            <a:off x="570230" y="6346190"/>
            <a:ext cx="7543800" cy="372110"/>
          </a:xfrm>
          <a:prstGeom prst="rect">
            <a:avLst/>
          </a:prstGeom>
          <a:noFill/>
          <a:ln w="0" cmpd="sng">
            <a:noFill/>
            <a:prstDash val="solid"/>
          </a:ln>
        </p:spPr>
        <p:txBody>
          <a:bodyPr vert="horz" lIns="0" tIns="0" rIns="0" bIns="0" anchor="t"/>
          <a:lstStyle/>
          <a:p>
            <a:pPr marL="3291840" marR="2286000" indent="-548640" algn="l">
              <a:lnSpc>
                <a:spcPts val="1400"/>
              </a:lnSpc>
              <a:spcAft>
                <a:spcPts val="0"/>
              </a:spcAft>
            </a:pPr>
            <a:r>
              <a:rPr lang="it-IT" sz="950" b="1" spc="0">
                <a:solidFill>
                  <a:srgbClr val="888888"/>
                </a:solidFill>
                <a:latin typeface="Tahoma" panose="02020603050405020304" pitchFamily="2"/>
              </a:rPr>
              <a:t>Antonella Ciriello, giudice lavoro Napoli, componente STO CSM </a:t>
            </a:r>
          </a:p>
        </p:txBody>
      </p:sp>
    </p:spTree>
    <p:extLst>
      <p:ext uri="{BB962C8B-B14F-4D97-AF65-F5344CB8AC3E}">
        <p14:creationId xmlns:p14="http://schemas.microsoft.com/office/powerpoint/2010/main" val="407970086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cSld name="140_1_">
    <p:bg>
      <p:bgPr>
        <a:solidFill>
          <a:schemeClr val="bg1">
            <a:alpha val="0"/>
          </a:schemeClr>
        </a:solidFill>
        <a:effectLst/>
      </p:bgPr>
    </p:bg>
    <p:spTree>
      <p:nvGrpSpPr>
        <p:cNvPr id="1" name=""/>
        <p:cNvGrpSpPr/>
        <p:nvPr/>
      </p:nvGrpSpPr>
      <p:grpSpPr>
        <a:xfrm>
          <a:off x="0" y="0"/>
          <a:ext cx="0" cy="0"/>
          <a:chOff x="0" y="0"/>
          <a:chExt cx="0" cy="0"/>
        </a:xfrm>
      </p:grpSpPr>
      <p:sp>
        <p:nvSpPr>
          <p:cNvPr id="296" name="Segnaposto testo 295"/>
          <p:cNvSpPr>
            <a:spLocks noGrp="1"/>
          </p:cNvSpPr>
          <p:nvPr>
            <p:ph type="body" idx="10"/>
          </p:nvPr>
        </p:nvSpPr>
        <p:spPr>
          <a:xfrm>
            <a:off x="570230" y="1679575"/>
            <a:ext cx="8039100" cy="4667250"/>
          </a:xfrm>
          <a:prstGeom prst="rect">
            <a:avLst/>
          </a:prstGeom>
          <a:noFill/>
          <a:ln w="0" cmpd="sng">
            <a:noFill/>
            <a:prstDash val="solid"/>
          </a:ln>
        </p:spPr>
        <p:txBody>
          <a:bodyPr vert="horz" lIns="0" tIns="0" rIns="0" bIns="0" anchor="t"/>
          <a:lstStyle/>
          <a:p>
            <a:pPr marL="0" marR="0" indent="320040" algn="just">
              <a:lnSpc>
                <a:spcPts val="3400"/>
              </a:lnSpc>
              <a:spcAft>
                <a:spcPts val="0"/>
              </a:spcAft>
              <a:buFont typeface="Symbol"/>
              <a:buChar char="·"/>
            </a:pPr>
            <a:r>
              <a:rPr lang="it-IT" sz="2850" b="1" spc="85">
                <a:solidFill>
                  <a:srgbClr val="000000"/>
                </a:solidFill>
                <a:latin typeface="Arial Narrow" panose="02020603050405020304" pitchFamily="2"/>
              </a:rPr>
              <a:t>scaturiscono dalla circostanza che i controlli </a:t>
            </a:r>
          </a:p>
          <a:p>
            <a:pPr marL="320040" marR="0" indent="0" algn="just">
              <a:lnSpc>
                <a:spcPts val="3500"/>
              </a:lnSpc>
              <a:spcBef>
                <a:spcPts val="385"/>
              </a:spcBef>
              <a:spcAft>
                <a:spcPts val="0"/>
              </a:spcAft>
            </a:pPr>
            <a:r>
              <a:rPr lang="it-IT" sz="2850" b="1" spc="114">
                <a:solidFill>
                  <a:srgbClr val="000000"/>
                </a:solidFill>
                <a:latin typeface="Arial Narrow" panose="02020603050405020304" pitchFamily="2"/>
              </a:rPr>
              <a:t>devono essere necessariamente eseguiti </a:t>
            </a:r>
          </a:p>
          <a:p>
            <a:pPr marL="320040" marR="0" indent="0" algn="just">
              <a:lnSpc>
                <a:spcPts val="3500"/>
              </a:lnSpc>
              <a:spcBef>
                <a:spcPts val="385"/>
              </a:spcBef>
              <a:spcAft>
                <a:spcPts val="0"/>
              </a:spcAft>
            </a:pPr>
            <a:r>
              <a:rPr lang="it-IT" sz="2850" b="1" spc="130">
                <a:solidFill>
                  <a:srgbClr val="000000"/>
                </a:solidFill>
                <a:latin typeface="Arial Narrow" panose="02020603050405020304" pitchFamily="2"/>
              </a:rPr>
              <a:t>attraverso il software fornito dal Ministero </a:t>
            </a:r>
          </a:p>
          <a:p>
            <a:pPr marL="320040" marR="0" indent="0" algn="just">
              <a:lnSpc>
                <a:spcPts val="3500"/>
              </a:lnSpc>
              <a:spcBef>
                <a:spcPts val="385"/>
              </a:spcBef>
              <a:spcAft>
                <a:spcPts val="0"/>
              </a:spcAft>
            </a:pPr>
            <a:r>
              <a:rPr lang="it-IT" sz="2850" b="1" spc="105">
                <a:solidFill>
                  <a:srgbClr val="000000"/>
                </a:solidFill>
                <a:latin typeface="Arial Narrow" panose="02020603050405020304" pitchFamily="2"/>
              </a:rPr>
              <a:t>della Giustizia, Consolle del Magistrato, e dalla </a:t>
            </a:r>
          </a:p>
          <a:p>
            <a:pPr marL="320040" marR="0" indent="0" algn="just">
              <a:lnSpc>
                <a:spcPts val="3500"/>
              </a:lnSpc>
              <a:spcBef>
                <a:spcPts val="385"/>
              </a:spcBef>
              <a:spcAft>
                <a:spcPts val="0"/>
              </a:spcAft>
            </a:pPr>
            <a:r>
              <a:rPr lang="it-IT" sz="2850" b="1" spc="105">
                <a:solidFill>
                  <a:srgbClr val="000000"/>
                </a:solidFill>
                <a:latin typeface="Arial Narrow" panose="02020603050405020304" pitchFamily="2"/>
              </a:rPr>
              <a:t>necessità che, in relazione alla modalità di </a:t>
            </a:r>
          </a:p>
          <a:p>
            <a:pPr marL="320040" marR="0" indent="0" algn="just">
              <a:lnSpc>
                <a:spcPts val="3500"/>
              </a:lnSpc>
              <a:spcBef>
                <a:spcPts val="385"/>
              </a:spcBef>
              <a:spcAft>
                <a:spcPts val="0"/>
              </a:spcAft>
            </a:pPr>
            <a:r>
              <a:rPr lang="it-IT" sz="2850" b="1" spc="70">
                <a:solidFill>
                  <a:srgbClr val="000000"/>
                </a:solidFill>
                <a:latin typeface="Arial Narrow" panose="02020603050405020304" pitchFamily="2"/>
              </a:rPr>
              <a:t>firma scelta dall’avvocato (CAdES o PAdES) può </a:t>
            </a:r>
          </a:p>
          <a:p>
            <a:pPr marL="320040" marR="0" indent="0" algn="just">
              <a:lnSpc>
                <a:spcPts val="3500"/>
              </a:lnSpc>
              <a:spcBef>
                <a:spcPts val="385"/>
              </a:spcBef>
              <a:spcAft>
                <a:spcPts val="0"/>
              </a:spcAft>
            </a:pPr>
            <a:r>
              <a:rPr lang="it-IT" sz="2850" b="1" spc="90">
                <a:solidFill>
                  <a:srgbClr val="000000"/>
                </a:solidFill>
                <a:latin typeface="Arial Narrow" panose="02020603050405020304" pitchFamily="2"/>
              </a:rPr>
              <a:t>essere necessario per il giudice disporre di </a:t>
            </a:r>
          </a:p>
          <a:p>
            <a:pPr marL="320040" marR="0" indent="0" algn="just">
              <a:lnSpc>
                <a:spcPts val="3500"/>
              </a:lnSpc>
              <a:spcBef>
                <a:spcPts val="385"/>
              </a:spcBef>
              <a:spcAft>
                <a:spcPts val="6480"/>
              </a:spcAft>
            </a:pPr>
            <a:r>
              <a:rPr lang="it-IT" sz="2850" b="1" spc="110">
                <a:solidFill>
                  <a:srgbClr val="000000"/>
                </a:solidFill>
                <a:latin typeface="Arial Narrow" panose="02020603050405020304" pitchFamily="2"/>
              </a:rPr>
              <a:t>software installati sul proprio computer. </a:t>
            </a:r>
          </a:p>
        </p:txBody>
      </p:sp>
      <p:sp>
        <p:nvSpPr>
          <p:cNvPr id="297" name="Segnaposto testo 296"/>
          <p:cNvSpPr>
            <a:spLocks noGrp="1"/>
          </p:cNvSpPr>
          <p:nvPr>
            <p:ph type="body" idx="10"/>
          </p:nvPr>
        </p:nvSpPr>
        <p:spPr>
          <a:xfrm>
            <a:off x="570230" y="6346825"/>
            <a:ext cx="8039100" cy="371475"/>
          </a:xfrm>
          <a:prstGeom prst="rect">
            <a:avLst/>
          </a:prstGeom>
          <a:noFill/>
          <a:ln w="0" cmpd="sng">
            <a:noFill/>
            <a:prstDash val="solid"/>
          </a:ln>
        </p:spPr>
        <p:txBody>
          <a:bodyPr vert="horz" lIns="0" tIns="0" rIns="0" bIns="0" anchor="t"/>
          <a:lstStyle/>
          <a:p>
            <a:pPr marL="0" marR="0" indent="0" algn="ctr">
              <a:lnSpc>
                <a:spcPts val="1400"/>
              </a:lnSpc>
              <a:spcAft>
                <a:spcPts val="0"/>
              </a:spcAft>
            </a:pPr>
            <a:r>
              <a:rPr lang="it-IT" sz="1150" b="1" spc="0">
                <a:solidFill>
                  <a:srgbClr val="888888"/>
                </a:solidFill>
                <a:latin typeface="Arial Narrow" panose="02020603050405020304" pitchFamily="2"/>
              </a:rPr>
              <a:t>Antonella Ciriello, giudice lavoro Napoli, </a:t>
            </a:r>
            <a:r>
              <a:t/>
            </a:r>
            <a:br/>
            <a:r>
              <a:rPr lang="it-IT" sz="1150" b="1" spc="0">
                <a:solidFill>
                  <a:srgbClr val="888888"/>
                </a:solidFill>
                <a:latin typeface="Arial Narrow" panose="02020603050405020304" pitchFamily="2"/>
              </a:rPr>
              <a:t>componente STO CSM </a:t>
            </a:r>
          </a:p>
        </p:txBody>
      </p:sp>
    </p:spTree>
    <p:extLst>
      <p:ext uri="{BB962C8B-B14F-4D97-AF65-F5344CB8AC3E}">
        <p14:creationId xmlns:p14="http://schemas.microsoft.com/office/powerpoint/2010/main" val="339592703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cSld name="141_1_">
    <p:bg>
      <p:bgPr>
        <a:solidFill>
          <a:schemeClr val="bg1">
            <a:alpha val="0"/>
          </a:schemeClr>
        </a:solidFill>
        <a:effectLst/>
      </p:bgPr>
    </p:bg>
    <p:spTree>
      <p:nvGrpSpPr>
        <p:cNvPr id="1" name=""/>
        <p:cNvGrpSpPr/>
        <p:nvPr/>
      </p:nvGrpSpPr>
      <p:grpSpPr>
        <a:xfrm>
          <a:off x="0" y="0"/>
          <a:ext cx="0" cy="0"/>
          <a:chOff x="0" y="0"/>
          <a:chExt cx="0" cy="0"/>
        </a:xfrm>
      </p:grpSpPr>
      <p:sp>
        <p:nvSpPr>
          <p:cNvPr id="300" name="Segnaposto testo 299"/>
          <p:cNvSpPr>
            <a:spLocks noGrp="1"/>
          </p:cNvSpPr>
          <p:nvPr>
            <p:ph type="body" idx="10"/>
          </p:nvPr>
        </p:nvSpPr>
        <p:spPr>
          <a:xfrm>
            <a:off x="539115" y="228600"/>
            <a:ext cx="8039100" cy="3825240"/>
          </a:xfrm>
          <a:prstGeom prst="rect">
            <a:avLst/>
          </a:prstGeom>
          <a:noFill/>
          <a:ln w="0" cmpd="sng">
            <a:noFill/>
            <a:prstDash val="solid"/>
          </a:ln>
        </p:spPr>
        <p:txBody>
          <a:bodyPr vert="horz" lIns="0" tIns="88265" rIns="0" bIns="0" anchor="t">
            <a:normAutofit fontScale="85000"/>
          </a:bodyPr>
          <a:lstStyle/>
          <a:p>
            <a:pPr marL="0" marR="0" indent="0" algn="r">
              <a:lnSpc>
                <a:spcPts val="3800"/>
              </a:lnSpc>
              <a:spcAft>
                <a:spcPts val="0"/>
              </a:spcAft>
            </a:pPr>
            <a:r>
              <a:rPr lang="it-IT" sz="3300" b="1" spc="155">
                <a:solidFill>
                  <a:srgbClr val="000000"/>
                </a:solidFill>
                <a:latin typeface="Tahoma" panose="02020603050405020304" pitchFamily="2"/>
              </a:rPr>
              <a:t>In pratica cosa deve fare l’avvocato </a:t>
            </a:r>
            <a:r>
              <a:rPr lang="it-IT" sz="2650" b="1" spc="155">
                <a:solidFill>
                  <a:srgbClr val="000000"/>
                </a:solidFill>
                <a:latin typeface="Tahoma" panose="02020603050405020304" pitchFamily="2"/>
              </a:rPr>
              <a:t>(per </a:t>
            </a:r>
          </a:p>
          <a:p>
            <a:pPr marL="1325880" marR="0" indent="0" algn="l">
              <a:lnSpc>
                <a:spcPts val="3500"/>
              </a:lnSpc>
              <a:spcBef>
                <a:spcPts val="1175"/>
              </a:spcBef>
              <a:spcAft>
                <a:spcPts val="0"/>
              </a:spcAft>
            </a:pPr>
            <a:r>
              <a:rPr lang="it-IT" sz="2650" b="1" spc="140">
                <a:solidFill>
                  <a:srgbClr val="000000"/>
                </a:solidFill>
                <a:latin typeface="Tahoma" panose="02020603050405020304" pitchFamily="2"/>
              </a:rPr>
              <a:t>consentire i controlli al giudice)? </a:t>
            </a:r>
          </a:p>
          <a:p>
            <a:pPr marL="45720" marR="0" indent="320040" algn="l">
              <a:lnSpc>
                <a:spcPts val="3500"/>
              </a:lnSpc>
              <a:spcBef>
                <a:spcPts val="2075"/>
              </a:spcBef>
              <a:spcAft>
                <a:spcPts val="0"/>
              </a:spcAft>
              <a:buFont typeface="Symbol"/>
              <a:buChar char="·"/>
            </a:pPr>
            <a:r>
              <a:rPr lang="it-IT" sz="2650" b="1" spc="150">
                <a:solidFill>
                  <a:srgbClr val="000000"/>
                </a:solidFill>
                <a:latin typeface="Tahoma" panose="02020603050405020304" pitchFamily="2"/>
              </a:rPr>
              <a:t>L’avvocato deve salvare sul proprio computer </a:t>
            </a:r>
          </a:p>
          <a:p>
            <a:pPr marL="365760" marR="0" indent="0" algn="l">
              <a:lnSpc>
                <a:spcPts val="3400"/>
              </a:lnSpc>
              <a:spcBef>
                <a:spcPts val="385"/>
              </a:spcBef>
              <a:spcAft>
                <a:spcPts val="0"/>
              </a:spcAft>
            </a:pPr>
            <a:r>
              <a:rPr lang="it-IT" sz="2650" b="1" spc="130">
                <a:solidFill>
                  <a:srgbClr val="000000"/>
                </a:solidFill>
                <a:latin typeface="Tahoma" panose="02020603050405020304" pitchFamily="2"/>
              </a:rPr>
              <a:t>la ricevuta di accettazione e la ricevuta di </a:t>
            </a:r>
          </a:p>
          <a:p>
            <a:pPr marL="365760" marR="0" indent="0" algn="l">
              <a:lnSpc>
                <a:spcPts val="3500"/>
              </a:lnSpc>
              <a:spcBef>
                <a:spcPts val="390"/>
              </a:spcBef>
              <a:spcAft>
                <a:spcPts val="0"/>
              </a:spcAft>
            </a:pPr>
            <a:r>
              <a:rPr lang="it-IT" sz="2650" b="1" spc="130">
                <a:solidFill>
                  <a:srgbClr val="000000"/>
                </a:solidFill>
                <a:latin typeface="Tahoma" panose="02020603050405020304" pitchFamily="2"/>
              </a:rPr>
              <a:t>avvenuta consegna e poi allegare i file salvati, </a:t>
            </a:r>
          </a:p>
          <a:p>
            <a:pPr marL="365760" marR="0" indent="0" algn="l">
              <a:lnSpc>
                <a:spcPts val="3400"/>
              </a:lnSpc>
              <a:spcBef>
                <a:spcPts val="385"/>
              </a:spcBef>
              <a:spcAft>
                <a:spcPts val="0"/>
              </a:spcAft>
            </a:pPr>
            <a:r>
              <a:rPr lang="it-IT" sz="2650" b="1" spc="120">
                <a:solidFill>
                  <a:srgbClr val="000000"/>
                </a:solidFill>
                <a:latin typeface="Tahoma" panose="02020603050405020304" pitchFamily="2"/>
              </a:rPr>
              <a:t>oltre all’atto notificato, tramite il redattore atti </a:t>
            </a:r>
          </a:p>
          <a:p>
            <a:pPr marL="365760" marR="0" indent="0" algn="l">
              <a:lnSpc>
                <a:spcPts val="3500"/>
              </a:lnSpc>
              <a:spcBef>
                <a:spcPts val="390"/>
              </a:spcBef>
              <a:spcAft>
                <a:spcPts val="0"/>
              </a:spcAft>
            </a:pPr>
            <a:r>
              <a:rPr lang="it-IT" sz="2650" b="1" spc="135">
                <a:solidFill>
                  <a:srgbClr val="000000"/>
                </a:solidFill>
                <a:latin typeface="Tahoma" panose="02020603050405020304" pitchFamily="2"/>
              </a:rPr>
              <a:t>utilizzato per effettuare i depositi telematici. </a:t>
            </a:r>
          </a:p>
        </p:txBody>
      </p:sp>
      <p:sp>
        <p:nvSpPr>
          <p:cNvPr id="301" name="Segnaposto testo 300"/>
          <p:cNvSpPr>
            <a:spLocks noGrp="1"/>
          </p:cNvSpPr>
          <p:nvPr>
            <p:ph type="body" idx="10"/>
          </p:nvPr>
        </p:nvSpPr>
        <p:spPr>
          <a:xfrm>
            <a:off x="539115" y="4053840"/>
            <a:ext cx="4965700" cy="2292350"/>
          </a:xfrm>
          <a:prstGeom prst="rect">
            <a:avLst/>
          </a:prstGeom>
          <a:noFill/>
          <a:ln w="0" cmpd="sng">
            <a:noFill/>
            <a:prstDash val="solid"/>
          </a:ln>
        </p:spPr>
        <p:txBody>
          <a:bodyPr vert="horz" lIns="0" tIns="144780" rIns="0" bIns="0" anchor="t">
            <a:normAutofit fontScale="85000"/>
          </a:bodyPr>
          <a:lstStyle/>
          <a:p>
            <a:pPr marL="45720" marR="0" indent="320040" algn="l">
              <a:lnSpc>
                <a:spcPts val="3500"/>
              </a:lnSpc>
              <a:spcAft>
                <a:spcPts val="13460"/>
              </a:spcAft>
              <a:buFont typeface="Symbol"/>
              <a:buChar char="·"/>
            </a:pPr>
            <a:r>
              <a:rPr lang="it-IT" sz="2650" b="1" spc="114">
                <a:solidFill>
                  <a:srgbClr val="000000"/>
                </a:solidFill>
                <a:latin typeface="Tahoma" panose="02020603050405020304" pitchFamily="2"/>
              </a:rPr>
              <a:t>I formati saranno eml o msg </a:t>
            </a:r>
          </a:p>
        </p:txBody>
      </p:sp>
      <p:sp>
        <p:nvSpPr>
          <p:cNvPr id="302" name="Segnaposto testo 301"/>
          <p:cNvSpPr>
            <a:spLocks noGrp="1"/>
          </p:cNvSpPr>
          <p:nvPr>
            <p:ph type="body" idx="10"/>
          </p:nvPr>
        </p:nvSpPr>
        <p:spPr>
          <a:xfrm>
            <a:off x="539115" y="6346190"/>
            <a:ext cx="8039100" cy="372110"/>
          </a:xfrm>
          <a:prstGeom prst="rect">
            <a:avLst/>
          </a:prstGeom>
          <a:noFill/>
          <a:ln w="0" cmpd="sng">
            <a:noFill/>
            <a:prstDash val="solid"/>
          </a:ln>
        </p:spPr>
        <p:txBody>
          <a:bodyPr vert="horz" lIns="0" tIns="0" rIns="0" bIns="0" anchor="t">
            <a:normAutofit fontScale="85000"/>
          </a:bodyPr>
          <a:lstStyle/>
          <a:p>
            <a:pPr marL="0" marR="0" indent="0" algn="ctr">
              <a:lnSpc>
                <a:spcPts val="1400"/>
              </a:lnSpc>
              <a:spcAft>
                <a:spcPts val="0"/>
              </a:spcAft>
            </a:pPr>
            <a:r>
              <a:rPr lang="it-IT" sz="950" b="1" spc="0">
                <a:solidFill>
                  <a:srgbClr val="888888"/>
                </a:solidFill>
                <a:latin typeface="Tahoma" panose="02020603050405020304" pitchFamily="2"/>
              </a:rPr>
              <a:t>Antonella Ciriello, giudice lavoro Napoli, </a:t>
            </a:r>
            <a:r>
              <a:t/>
            </a:r>
            <a:br/>
            <a:r>
              <a:rPr lang="it-IT" sz="950" b="1" spc="0">
                <a:solidFill>
                  <a:srgbClr val="888888"/>
                </a:solidFill>
                <a:latin typeface="Tahoma" panose="02020603050405020304" pitchFamily="2"/>
              </a:rPr>
              <a:t>componente STO CSM </a:t>
            </a:r>
          </a:p>
        </p:txBody>
      </p:sp>
    </p:spTree>
    <p:extLst>
      <p:ext uri="{BB962C8B-B14F-4D97-AF65-F5344CB8AC3E}">
        <p14:creationId xmlns:p14="http://schemas.microsoft.com/office/powerpoint/2010/main" val="355199438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cSld name="142_1_">
    <p:bg>
      <p:bgPr>
        <a:solidFill>
          <a:schemeClr val="bg1">
            <a:alpha val="0"/>
          </a:schemeClr>
        </a:solidFill>
        <a:effectLst/>
      </p:bgPr>
    </p:bg>
    <p:spTree>
      <p:nvGrpSpPr>
        <p:cNvPr id="1" name=""/>
        <p:cNvGrpSpPr/>
        <p:nvPr/>
      </p:nvGrpSpPr>
      <p:grpSpPr>
        <a:xfrm>
          <a:off x="0" y="0"/>
          <a:ext cx="0" cy="0"/>
          <a:chOff x="0" y="0"/>
          <a:chExt cx="0" cy="0"/>
        </a:xfrm>
      </p:grpSpPr>
      <p:sp>
        <p:nvSpPr>
          <p:cNvPr id="311" name="Segnaposto testo 310"/>
          <p:cNvSpPr>
            <a:spLocks noGrp="1"/>
          </p:cNvSpPr>
          <p:nvPr>
            <p:ph type="body" idx="10"/>
          </p:nvPr>
        </p:nvSpPr>
        <p:spPr>
          <a:xfrm>
            <a:off x="549275" y="1927860"/>
            <a:ext cx="8039100" cy="4418330"/>
          </a:xfrm>
          <a:prstGeom prst="rect">
            <a:avLst/>
          </a:prstGeom>
          <a:noFill/>
          <a:ln w="0" cmpd="sng">
            <a:noFill/>
            <a:prstDash val="solid"/>
          </a:ln>
        </p:spPr>
        <p:txBody>
          <a:bodyPr vert="horz" lIns="0" tIns="187325" rIns="0" bIns="0" anchor="t"/>
          <a:lstStyle/>
          <a:p>
            <a:pPr marL="0" marR="0" indent="320040" algn="just">
              <a:lnSpc>
                <a:spcPts val="2400"/>
              </a:lnSpc>
              <a:spcAft>
                <a:spcPts val="0"/>
              </a:spcAft>
              <a:buFont typeface="Symbol"/>
              <a:buChar char="·"/>
            </a:pPr>
            <a:r>
              <a:rPr lang="it-IT" sz="2150" spc="-75">
                <a:solidFill>
                  <a:srgbClr val="000000"/>
                </a:solidFill>
                <a:latin typeface="Verdana" panose="02020603050405020304" pitchFamily="2"/>
              </a:rPr>
              <a:t>Il giudice deve, da consolle, verificare che ci siano la </a:t>
            </a:r>
          </a:p>
          <a:p>
            <a:pPr marL="320040" marR="0" indent="0" algn="just">
              <a:lnSpc>
                <a:spcPts val="2400"/>
              </a:lnSpc>
              <a:spcBef>
                <a:spcPts val="0"/>
              </a:spcBef>
              <a:spcAft>
                <a:spcPts val="0"/>
              </a:spcAft>
            </a:pPr>
            <a:r>
              <a:rPr lang="it-IT" sz="2150" spc="-90">
                <a:solidFill>
                  <a:srgbClr val="000000"/>
                </a:solidFill>
                <a:latin typeface="Verdana" panose="02020603050405020304" pitchFamily="2"/>
              </a:rPr>
              <a:t>ricevuta di accettazione, la ricevuta di avvenuta consegna in </a:t>
            </a:r>
          </a:p>
          <a:p>
            <a:pPr marL="320040" marR="0" indent="0" algn="just">
              <a:lnSpc>
                <a:spcPts val="2400"/>
              </a:lnSpc>
              <a:spcBef>
                <a:spcPts val="0"/>
              </a:spcBef>
              <a:spcAft>
                <a:spcPts val="0"/>
              </a:spcAft>
            </a:pPr>
            <a:r>
              <a:rPr lang="it-IT" sz="2150" spc="-75">
                <a:solidFill>
                  <a:srgbClr val="000000"/>
                </a:solidFill>
                <a:latin typeface="Verdana" panose="02020603050405020304" pitchFamily="2"/>
              </a:rPr>
              <a:t>formato eml o msg (oltre che l’atto principale) </a:t>
            </a:r>
          </a:p>
          <a:p>
            <a:pPr marL="0" marR="0" indent="320040" algn="just">
              <a:lnSpc>
                <a:spcPts val="2400"/>
              </a:lnSpc>
              <a:spcBef>
                <a:spcPts val="600"/>
              </a:spcBef>
              <a:spcAft>
                <a:spcPts val="0"/>
              </a:spcAft>
              <a:buFont typeface="Symbol"/>
              <a:buChar char="·"/>
            </a:pPr>
            <a:r>
              <a:rPr lang="it-IT" sz="2150" spc="-75">
                <a:solidFill>
                  <a:srgbClr val="000000"/>
                </a:solidFill>
                <a:latin typeface="Verdana" panose="02020603050405020304" pitchFamily="2"/>
              </a:rPr>
              <a:t>Cliccando sulla ricevuta di avvenuta consegna, dal </a:t>
            </a:r>
          </a:p>
          <a:p>
            <a:pPr marL="320040" marR="0" indent="0" algn="just">
              <a:lnSpc>
                <a:spcPts val="2400"/>
              </a:lnSpc>
              <a:spcBef>
                <a:spcPts val="0"/>
              </a:spcBef>
              <a:spcAft>
                <a:spcPts val="0"/>
              </a:spcAft>
            </a:pPr>
            <a:r>
              <a:rPr lang="it-IT" sz="2150" spc="-80">
                <a:solidFill>
                  <a:srgbClr val="000000"/>
                </a:solidFill>
                <a:latin typeface="Verdana" panose="02020603050405020304" pitchFamily="2"/>
              </a:rPr>
              <a:t>momento che la stessa è di tipo completo, è in realtà per il </a:t>
            </a:r>
          </a:p>
          <a:p>
            <a:pPr marL="320040" marR="0" indent="0" algn="just">
              <a:lnSpc>
                <a:spcPts val="2400"/>
              </a:lnSpc>
              <a:spcBef>
                <a:spcPts val="0"/>
              </a:spcBef>
              <a:spcAft>
                <a:spcPts val="0"/>
              </a:spcAft>
            </a:pPr>
            <a:r>
              <a:rPr lang="it-IT" sz="2150" spc="-60">
                <a:solidFill>
                  <a:srgbClr val="000000"/>
                </a:solidFill>
                <a:latin typeface="Verdana" panose="02020603050405020304" pitchFamily="2"/>
              </a:rPr>
              <a:t>giudice verificare completamente la notifica telematica </a:t>
            </a:r>
          </a:p>
          <a:p>
            <a:pPr marL="0" marR="0" indent="320040" algn="just">
              <a:lnSpc>
                <a:spcPts val="2400"/>
              </a:lnSpc>
              <a:spcBef>
                <a:spcPts val="3600"/>
              </a:spcBef>
              <a:spcAft>
                <a:spcPts val="0"/>
              </a:spcAft>
              <a:buFont typeface="Symbol"/>
              <a:buChar char="·"/>
            </a:pPr>
            <a:r>
              <a:rPr lang="it-IT" sz="2150" spc="-70">
                <a:solidFill>
                  <a:srgbClr val="000000"/>
                </a:solidFill>
                <a:latin typeface="Verdana" panose="02020603050405020304" pitchFamily="2"/>
              </a:rPr>
              <a:t>A seconda della firma digitale che ha apposto l’avvocato </a:t>
            </a:r>
          </a:p>
          <a:p>
            <a:pPr marL="320040" marR="0" indent="0" algn="just">
              <a:lnSpc>
                <a:spcPts val="2400"/>
              </a:lnSpc>
              <a:spcBef>
                <a:spcPts val="0"/>
              </a:spcBef>
              <a:spcAft>
                <a:spcPts val="9910"/>
              </a:spcAft>
            </a:pPr>
            <a:r>
              <a:rPr lang="it-IT" sz="2150" spc="-85">
                <a:solidFill>
                  <a:srgbClr val="000000"/>
                </a:solidFill>
                <a:latin typeface="Verdana" panose="02020603050405020304" pitchFamily="2"/>
              </a:rPr>
              <a:t>(cades o pades) i file saranno in formati diversi </a:t>
            </a:r>
          </a:p>
        </p:txBody>
      </p:sp>
      <p:sp>
        <p:nvSpPr>
          <p:cNvPr id="312" name="Segnaposto testo 311"/>
          <p:cNvSpPr>
            <a:spLocks noGrp="1"/>
          </p:cNvSpPr>
          <p:nvPr>
            <p:ph type="body" idx="10"/>
          </p:nvPr>
        </p:nvSpPr>
        <p:spPr>
          <a:xfrm>
            <a:off x="549275" y="6346190"/>
            <a:ext cx="8039100" cy="372110"/>
          </a:xfrm>
          <a:prstGeom prst="rect">
            <a:avLst/>
          </a:prstGeom>
          <a:noFill/>
          <a:ln w="0" cmpd="sng">
            <a:noFill/>
            <a:prstDash val="solid"/>
          </a:ln>
        </p:spPr>
        <p:txBody>
          <a:bodyPr vert="horz" lIns="0" tIns="0" rIns="0" bIns="0" anchor="t"/>
          <a:lstStyle/>
          <a:p>
            <a:pPr marL="0" marR="0" indent="0" algn="ctr">
              <a:lnSpc>
                <a:spcPts val="1400"/>
              </a:lnSpc>
              <a:spcAft>
                <a:spcPts val="0"/>
              </a:spcAft>
            </a:pPr>
            <a:r>
              <a:rPr lang="it-IT" sz="900" b="1" spc="0">
                <a:solidFill>
                  <a:srgbClr val="888888"/>
                </a:solidFill>
                <a:latin typeface="Verdana" panose="02020603050405020304" pitchFamily="2"/>
              </a:rPr>
              <a:t>Antonella Ciriello, giudice lavoro Napoli, </a:t>
            </a:r>
            <a:r>
              <a:t/>
            </a:r>
            <a:br/>
            <a:r>
              <a:rPr lang="it-IT" sz="900" b="1" spc="0">
                <a:solidFill>
                  <a:srgbClr val="888888"/>
                </a:solidFill>
                <a:latin typeface="Verdana" panose="02020603050405020304" pitchFamily="2"/>
              </a:rPr>
              <a:t>componente STO CSM </a:t>
            </a:r>
          </a:p>
        </p:txBody>
      </p:sp>
    </p:spTree>
    <p:extLst>
      <p:ext uri="{BB962C8B-B14F-4D97-AF65-F5344CB8AC3E}">
        <p14:creationId xmlns:p14="http://schemas.microsoft.com/office/powerpoint/2010/main" val="395024071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idx="1"/>
          </p:nvPr>
        </p:nvSpPr>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p>
            <a:fld id="{B1BB62F6-1C1B-447B-9A32-FDD26429438D}" type="datetime1">
              <a:rPr lang="it-IT" smtClean="0">
                <a:solidFill>
                  <a:prstClr val="black">
                    <a:tint val="75000"/>
                  </a:prstClr>
                </a:solidFill>
              </a:rPr>
              <a:pPr/>
              <a:t>10/12/2015</a:t>
            </a:fld>
            <a:endParaRPr lang="it-IT">
              <a:solidFill>
                <a:prstClr val="black">
                  <a:tint val="75000"/>
                </a:prstClr>
              </a:solidFill>
            </a:endParaRPr>
          </a:p>
        </p:txBody>
      </p:sp>
      <p:sp>
        <p:nvSpPr>
          <p:cNvPr id="5" name="Segnaposto piè di pagina 4"/>
          <p:cNvSpPr>
            <a:spLocks noGrp="1"/>
          </p:cNvSpPr>
          <p:nvPr>
            <p:ph type="ftr" sz="quarter" idx="11"/>
          </p:nvPr>
        </p:nvSpPr>
        <p:spPr/>
        <p:txBody>
          <a:bodyPr/>
          <a:lstStyle/>
          <a:p>
            <a:r>
              <a:rPr lang="it-IT" smtClean="0">
                <a:solidFill>
                  <a:prstClr val="black">
                    <a:tint val="75000"/>
                  </a:prstClr>
                </a:solidFill>
              </a:rPr>
              <a:t>Antonella Ciriello, giudice del tribunale di Napoli, Componente STO presso CSM</a:t>
            </a:r>
            <a:endParaRPr lang="it-IT">
              <a:solidFill>
                <a:prstClr val="black">
                  <a:tint val="75000"/>
                </a:prstClr>
              </a:solidFill>
            </a:endParaRPr>
          </a:p>
        </p:txBody>
      </p:sp>
      <p:sp>
        <p:nvSpPr>
          <p:cNvPr id="6" name="Segnaposto numero diapositiva 5"/>
          <p:cNvSpPr>
            <a:spLocks noGrp="1"/>
          </p:cNvSpPr>
          <p:nvPr>
            <p:ph type="sldNum" sz="quarter" idx="12"/>
          </p:nvPr>
        </p:nvSpPr>
        <p:spPr/>
        <p:txBody>
          <a:bodyPr/>
          <a:lstStyle/>
          <a:p>
            <a:fld id="{9DA5607A-F831-406C-B7DE-05DE62278C07}" type="slidenum">
              <a:rPr lang="it-IT" smtClean="0">
                <a:solidFill>
                  <a:prstClr val="black">
                    <a:tint val="75000"/>
                  </a:prstClr>
                </a:solidFill>
              </a:rPr>
              <a:pPr/>
              <a:t>‹N›</a:t>
            </a:fld>
            <a:endParaRPr lang="it-IT">
              <a:solidFill>
                <a:prstClr val="black">
                  <a:tint val="75000"/>
                </a:prstClr>
              </a:solidFill>
            </a:endParaRPr>
          </a:p>
        </p:txBody>
      </p:sp>
    </p:spTree>
    <p:extLst>
      <p:ext uri="{BB962C8B-B14F-4D97-AF65-F5344CB8AC3E}">
        <p14:creationId xmlns:p14="http://schemas.microsoft.com/office/powerpoint/2010/main" val="33088131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722313" y="4406900"/>
            <a:ext cx="7772400" cy="1362075"/>
          </a:xfrm>
        </p:spPr>
        <p:txBody>
          <a:bodyPr anchor="t"/>
          <a:lstStyle>
            <a:lvl1pPr algn="l">
              <a:defRPr sz="4000" b="1" cap="all"/>
            </a:lvl1pPr>
          </a:lstStyle>
          <a:p>
            <a:r>
              <a:rPr lang="it-IT" smtClean="0"/>
              <a:t>Fare clic per modificare lo stile del titolo</a:t>
            </a:r>
            <a:endParaRPr lang="it-IT"/>
          </a:p>
        </p:txBody>
      </p:sp>
      <p:sp>
        <p:nvSpPr>
          <p:cNvPr id="3" name="Segnaposto testo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it-IT" smtClean="0"/>
              <a:t>Fare clic per modificare stili del testo dello schema</a:t>
            </a:r>
          </a:p>
        </p:txBody>
      </p:sp>
      <p:sp>
        <p:nvSpPr>
          <p:cNvPr id="4" name="Segnaposto data 3"/>
          <p:cNvSpPr>
            <a:spLocks noGrp="1"/>
          </p:cNvSpPr>
          <p:nvPr>
            <p:ph type="dt" sz="half" idx="10"/>
          </p:nvPr>
        </p:nvSpPr>
        <p:spPr/>
        <p:txBody>
          <a:bodyPr/>
          <a:lstStyle/>
          <a:p>
            <a:fld id="{EC9BBDA9-463C-47D1-A0BC-9F3948C7A240}" type="datetime1">
              <a:rPr lang="it-IT" smtClean="0">
                <a:solidFill>
                  <a:prstClr val="black">
                    <a:tint val="75000"/>
                  </a:prstClr>
                </a:solidFill>
              </a:rPr>
              <a:pPr/>
              <a:t>10/12/2015</a:t>
            </a:fld>
            <a:endParaRPr lang="it-IT">
              <a:solidFill>
                <a:prstClr val="black">
                  <a:tint val="75000"/>
                </a:prstClr>
              </a:solidFill>
            </a:endParaRPr>
          </a:p>
        </p:txBody>
      </p:sp>
      <p:sp>
        <p:nvSpPr>
          <p:cNvPr id="5" name="Segnaposto piè di pagina 4"/>
          <p:cNvSpPr>
            <a:spLocks noGrp="1"/>
          </p:cNvSpPr>
          <p:nvPr>
            <p:ph type="ftr" sz="quarter" idx="11"/>
          </p:nvPr>
        </p:nvSpPr>
        <p:spPr/>
        <p:txBody>
          <a:bodyPr/>
          <a:lstStyle/>
          <a:p>
            <a:r>
              <a:rPr lang="it-IT" smtClean="0">
                <a:solidFill>
                  <a:prstClr val="black">
                    <a:tint val="75000"/>
                  </a:prstClr>
                </a:solidFill>
              </a:rPr>
              <a:t>Antonella Ciriello, giudice del tribunale di Napoli, Componente STO presso CSM</a:t>
            </a:r>
            <a:endParaRPr lang="it-IT">
              <a:solidFill>
                <a:prstClr val="black">
                  <a:tint val="75000"/>
                </a:prstClr>
              </a:solidFill>
            </a:endParaRPr>
          </a:p>
        </p:txBody>
      </p:sp>
      <p:sp>
        <p:nvSpPr>
          <p:cNvPr id="6" name="Segnaposto numero diapositiva 5"/>
          <p:cNvSpPr>
            <a:spLocks noGrp="1"/>
          </p:cNvSpPr>
          <p:nvPr>
            <p:ph type="sldNum" sz="quarter" idx="12"/>
          </p:nvPr>
        </p:nvSpPr>
        <p:spPr/>
        <p:txBody>
          <a:bodyPr/>
          <a:lstStyle/>
          <a:p>
            <a:fld id="{9DA5607A-F831-406C-B7DE-05DE62278C07}" type="slidenum">
              <a:rPr lang="it-IT" smtClean="0">
                <a:solidFill>
                  <a:prstClr val="black">
                    <a:tint val="75000"/>
                  </a:prstClr>
                </a:solidFill>
              </a:rPr>
              <a:pPr/>
              <a:t>‹N›</a:t>
            </a:fld>
            <a:endParaRPr lang="it-IT">
              <a:solidFill>
                <a:prstClr val="black">
                  <a:tint val="75000"/>
                </a:prstClr>
              </a:solidFill>
            </a:endParaRPr>
          </a:p>
        </p:txBody>
      </p:sp>
    </p:spTree>
    <p:extLst>
      <p:ext uri="{BB962C8B-B14F-4D97-AF65-F5344CB8AC3E}">
        <p14:creationId xmlns:p14="http://schemas.microsoft.com/office/powerpoint/2010/main" val="51523832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contenuto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data 4"/>
          <p:cNvSpPr>
            <a:spLocks noGrp="1"/>
          </p:cNvSpPr>
          <p:nvPr>
            <p:ph type="dt" sz="half" idx="10"/>
          </p:nvPr>
        </p:nvSpPr>
        <p:spPr/>
        <p:txBody>
          <a:bodyPr/>
          <a:lstStyle/>
          <a:p>
            <a:fld id="{2C507B43-C02A-482E-9DF9-2520CCD7B90C}" type="datetime1">
              <a:rPr lang="it-IT" smtClean="0">
                <a:solidFill>
                  <a:prstClr val="black">
                    <a:tint val="75000"/>
                  </a:prstClr>
                </a:solidFill>
              </a:rPr>
              <a:pPr/>
              <a:t>10/12/2015</a:t>
            </a:fld>
            <a:endParaRPr lang="it-IT">
              <a:solidFill>
                <a:prstClr val="black">
                  <a:tint val="75000"/>
                </a:prstClr>
              </a:solidFill>
            </a:endParaRPr>
          </a:p>
        </p:txBody>
      </p:sp>
      <p:sp>
        <p:nvSpPr>
          <p:cNvPr id="6" name="Segnaposto piè di pagina 5"/>
          <p:cNvSpPr>
            <a:spLocks noGrp="1"/>
          </p:cNvSpPr>
          <p:nvPr>
            <p:ph type="ftr" sz="quarter" idx="11"/>
          </p:nvPr>
        </p:nvSpPr>
        <p:spPr/>
        <p:txBody>
          <a:bodyPr/>
          <a:lstStyle/>
          <a:p>
            <a:r>
              <a:rPr lang="it-IT" smtClean="0">
                <a:solidFill>
                  <a:prstClr val="black">
                    <a:tint val="75000"/>
                  </a:prstClr>
                </a:solidFill>
              </a:rPr>
              <a:t>Antonella Ciriello, giudice del tribunale di Napoli, Componente STO presso CSM</a:t>
            </a:r>
            <a:endParaRPr lang="it-IT">
              <a:solidFill>
                <a:prstClr val="black">
                  <a:tint val="75000"/>
                </a:prstClr>
              </a:solidFill>
            </a:endParaRPr>
          </a:p>
        </p:txBody>
      </p:sp>
      <p:sp>
        <p:nvSpPr>
          <p:cNvPr id="7" name="Segnaposto numero diapositiva 6"/>
          <p:cNvSpPr>
            <a:spLocks noGrp="1"/>
          </p:cNvSpPr>
          <p:nvPr>
            <p:ph type="sldNum" sz="quarter" idx="12"/>
          </p:nvPr>
        </p:nvSpPr>
        <p:spPr/>
        <p:txBody>
          <a:bodyPr/>
          <a:lstStyle/>
          <a:p>
            <a:fld id="{9DA5607A-F831-406C-B7DE-05DE62278C07}" type="slidenum">
              <a:rPr lang="it-IT" smtClean="0">
                <a:solidFill>
                  <a:prstClr val="black">
                    <a:tint val="75000"/>
                  </a:prstClr>
                </a:solidFill>
              </a:rPr>
              <a:pPr/>
              <a:t>‹N›</a:t>
            </a:fld>
            <a:endParaRPr lang="it-IT">
              <a:solidFill>
                <a:prstClr val="black">
                  <a:tint val="75000"/>
                </a:prstClr>
              </a:solidFill>
            </a:endParaRPr>
          </a:p>
        </p:txBody>
      </p:sp>
    </p:spTree>
    <p:extLst>
      <p:ext uri="{BB962C8B-B14F-4D97-AF65-F5344CB8AC3E}">
        <p14:creationId xmlns:p14="http://schemas.microsoft.com/office/powerpoint/2010/main" val="31176106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lvl1pPr>
              <a:defRPr/>
            </a:lvl1pPr>
          </a:lstStyle>
          <a:p>
            <a:r>
              <a:rPr lang="it-IT" smtClean="0"/>
              <a:t>Fare clic per modificare lo stile del titolo</a:t>
            </a:r>
            <a:endParaRPr lang="it-IT"/>
          </a:p>
        </p:txBody>
      </p:sp>
      <p:sp>
        <p:nvSpPr>
          <p:cNvPr id="3" name="Segnaposto tes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4" name="Segnaposto contenut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tes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6" name="Segnaposto contenut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7" name="Segnaposto data 6"/>
          <p:cNvSpPr>
            <a:spLocks noGrp="1"/>
          </p:cNvSpPr>
          <p:nvPr>
            <p:ph type="dt" sz="half" idx="10"/>
          </p:nvPr>
        </p:nvSpPr>
        <p:spPr/>
        <p:txBody>
          <a:bodyPr/>
          <a:lstStyle/>
          <a:p>
            <a:fld id="{36E7BD73-E513-46FD-8141-8FFD269E21B6}" type="datetime1">
              <a:rPr lang="it-IT" smtClean="0">
                <a:solidFill>
                  <a:prstClr val="black">
                    <a:tint val="75000"/>
                  </a:prstClr>
                </a:solidFill>
              </a:rPr>
              <a:pPr/>
              <a:t>10/12/2015</a:t>
            </a:fld>
            <a:endParaRPr lang="it-IT">
              <a:solidFill>
                <a:prstClr val="black">
                  <a:tint val="75000"/>
                </a:prstClr>
              </a:solidFill>
            </a:endParaRPr>
          </a:p>
        </p:txBody>
      </p:sp>
      <p:sp>
        <p:nvSpPr>
          <p:cNvPr id="8" name="Segnaposto piè di pagina 7"/>
          <p:cNvSpPr>
            <a:spLocks noGrp="1"/>
          </p:cNvSpPr>
          <p:nvPr>
            <p:ph type="ftr" sz="quarter" idx="11"/>
          </p:nvPr>
        </p:nvSpPr>
        <p:spPr/>
        <p:txBody>
          <a:bodyPr/>
          <a:lstStyle/>
          <a:p>
            <a:r>
              <a:rPr lang="it-IT" smtClean="0">
                <a:solidFill>
                  <a:prstClr val="black">
                    <a:tint val="75000"/>
                  </a:prstClr>
                </a:solidFill>
              </a:rPr>
              <a:t>Antonella Ciriello, giudice del tribunale di Napoli, Componente STO presso CSM</a:t>
            </a:r>
            <a:endParaRPr lang="it-IT">
              <a:solidFill>
                <a:prstClr val="black">
                  <a:tint val="75000"/>
                </a:prstClr>
              </a:solidFill>
            </a:endParaRPr>
          </a:p>
        </p:txBody>
      </p:sp>
      <p:sp>
        <p:nvSpPr>
          <p:cNvPr id="9" name="Segnaposto numero diapositiva 8"/>
          <p:cNvSpPr>
            <a:spLocks noGrp="1"/>
          </p:cNvSpPr>
          <p:nvPr>
            <p:ph type="sldNum" sz="quarter" idx="12"/>
          </p:nvPr>
        </p:nvSpPr>
        <p:spPr/>
        <p:txBody>
          <a:bodyPr/>
          <a:lstStyle/>
          <a:p>
            <a:fld id="{9DA5607A-F831-406C-B7DE-05DE62278C07}" type="slidenum">
              <a:rPr lang="it-IT" smtClean="0">
                <a:solidFill>
                  <a:prstClr val="black">
                    <a:tint val="75000"/>
                  </a:prstClr>
                </a:solidFill>
              </a:rPr>
              <a:pPr/>
              <a:t>‹N›</a:t>
            </a:fld>
            <a:endParaRPr lang="it-IT">
              <a:solidFill>
                <a:prstClr val="black">
                  <a:tint val="75000"/>
                </a:prstClr>
              </a:solidFill>
            </a:endParaRPr>
          </a:p>
        </p:txBody>
      </p:sp>
    </p:spTree>
    <p:extLst>
      <p:ext uri="{BB962C8B-B14F-4D97-AF65-F5344CB8AC3E}">
        <p14:creationId xmlns:p14="http://schemas.microsoft.com/office/powerpoint/2010/main" val="218927730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data 2"/>
          <p:cNvSpPr>
            <a:spLocks noGrp="1"/>
          </p:cNvSpPr>
          <p:nvPr>
            <p:ph type="dt" sz="half" idx="10"/>
          </p:nvPr>
        </p:nvSpPr>
        <p:spPr/>
        <p:txBody>
          <a:bodyPr/>
          <a:lstStyle/>
          <a:p>
            <a:fld id="{5954302C-F20A-47C5-BBE1-42E5E26236A9}" type="datetime1">
              <a:rPr lang="it-IT" smtClean="0">
                <a:solidFill>
                  <a:prstClr val="black">
                    <a:tint val="75000"/>
                  </a:prstClr>
                </a:solidFill>
              </a:rPr>
              <a:pPr/>
              <a:t>10/12/2015</a:t>
            </a:fld>
            <a:endParaRPr lang="it-IT">
              <a:solidFill>
                <a:prstClr val="black">
                  <a:tint val="75000"/>
                </a:prstClr>
              </a:solidFill>
            </a:endParaRPr>
          </a:p>
        </p:txBody>
      </p:sp>
      <p:sp>
        <p:nvSpPr>
          <p:cNvPr id="4" name="Segnaposto piè di pagina 3"/>
          <p:cNvSpPr>
            <a:spLocks noGrp="1"/>
          </p:cNvSpPr>
          <p:nvPr>
            <p:ph type="ftr" sz="quarter" idx="11"/>
          </p:nvPr>
        </p:nvSpPr>
        <p:spPr/>
        <p:txBody>
          <a:bodyPr/>
          <a:lstStyle/>
          <a:p>
            <a:r>
              <a:rPr lang="it-IT" smtClean="0">
                <a:solidFill>
                  <a:prstClr val="black">
                    <a:tint val="75000"/>
                  </a:prstClr>
                </a:solidFill>
              </a:rPr>
              <a:t>Antonella Ciriello, giudice del tribunale di Napoli, Componente STO presso CSM</a:t>
            </a:r>
            <a:endParaRPr lang="it-IT">
              <a:solidFill>
                <a:prstClr val="black">
                  <a:tint val="75000"/>
                </a:prstClr>
              </a:solidFill>
            </a:endParaRPr>
          </a:p>
        </p:txBody>
      </p:sp>
      <p:sp>
        <p:nvSpPr>
          <p:cNvPr id="5" name="Segnaposto numero diapositiva 4"/>
          <p:cNvSpPr>
            <a:spLocks noGrp="1"/>
          </p:cNvSpPr>
          <p:nvPr>
            <p:ph type="sldNum" sz="quarter" idx="12"/>
          </p:nvPr>
        </p:nvSpPr>
        <p:spPr/>
        <p:txBody>
          <a:bodyPr/>
          <a:lstStyle/>
          <a:p>
            <a:fld id="{9DA5607A-F831-406C-B7DE-05DE62278C07}" type="slidenum">
              <a:rPr lang="it-IT" smtClean="0">
                <a:solidFill>
                  <a:prstClr val="black">
                    <a:tint val="75000"/>
                  </a:prstClr>
                </a:solidFill>
              </a:rPr>
              <a:pPr/>
              <a:t>‹N›</a:t>
            </a:fld>
            <a:endParaRPr lang="it-IT">
              <a:solidFill>
                <a:prstClr val="black">
                  <a:tint val="75000"/>
                </a:prstClr>
              </a:solidFill>
            </a:endParaRPr>
          </a:p>
        </p:txBody>
      </p:sp>
    </p:spTree>
    <p:extLst>
      <p:ext uri="{BB962C8B-B14F-4D97-AF65-F5344CB8AC3E}">
        <p14:creationId xmlns:p14="http://schemas.microsoft.com/office/powerpoint/2010/main" val="31029107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data 1"/>
          <p:cNvSpPr>
            <a:spLocks noGrp="1"/>
          </p:cNvSpPr>
          <p:nvPr>
            <p:ph type="dt" sz="half" idx="10"/>
          </p:nvPr>
        </p:nvSpPr>
        <p:spPr/>
        <p:txBody>
          <a:bodyPr/>
          <a:lstStyle/>
          <a:p>
            <a:fld id="{5CB40EF9-3822-4952-B583-9FDDEBEBD99A}" type="datetime1">
              <a:rPr lang="it-IT" smtClean="0">
                <a:solidFill>
                  <a:prstClr val="black">
                    <a:tint val="75000"/>
                  </a:prstClr>
                </a:solidFill>
              </a:rPr>
              <a:pPr/>
              <a:t>10/12/2015</a:t>
            </a:fld>
            <a:endParaRPr lang="it-IT">
              <a:solidFill>
                <a:prstClr val="black">
                  <a:tint val="75000"/>
                </a:prstClr>
              </a:solidFill>
            </a:endParaRPr>
          </a:p>
        </p:txBody>
      </p:sp>
      <p:sp>
        <p:nvSpPr>
          <p:cNvPr id="3" name="Segnaposto piè di pagina 2"/>
          <p:cNvSpPr>
            <a:spLocks noGrp="1"/>
          </p:cNvSpPr>
          <p:nvPr>
            <p:ph type="ftr" sz="quarter" idx="11"/>
          </p:nvPr>
        </p:nvSpPr>
        <p:spPr/>
        <p:txBody>
          <a:bodyPr/>
          <a:lstStyle/>
          <a:p>
            <a:r>
              <a:rPr lang="it-IT" smtClean="0">
                <a:solidFill>
                  <a:prstClr val="black">
                    <a:tint val="75000"/>
                  </a:prstClr>
                </a:solidFill>
              </a:rPr>
              <a:t>Antonella Ciriello, giudice del tribunale di Napoli, Componente STO presso CSM</a:t>
            </a:r>
            <a:endParaRPr lang="it-IT">
              <a:solidFill>
                <a:prstClr val="black">
                  <a:tint val="75000"/>
                </a:prstClr>
              </a:solidFill>
            </a:endParaRPr>
          </a:p>
        </p:txBody>
      </p:sp>
      <p:sp>
        <p:nvSpPr>
          <p:cNvPr id="4" name="Segnaposto numero diapositiva 3"/>
          <p:cNvSpPr>
            <a:spLocks noGrp="1"/>
          </p:cNvSpPr>
          <p:nvPr>
            <p:ph type="sldNum" sz="quarter" idx="12"/>
          </p:nvPr>
        </p:nvSpPr>
        <p:spPr/>
        <p:txBody>
          <a:bodyPr/>
          <a:lstStyle/>
          <a:p>
            <a:fld id="{9DA5607A-F831-406C-B7DE-05DE62278C07}" type="slidenum">
              <a:rPr lang="it-IT" smtClean="0">
                <a:solidFill>
                  <a:prstClr val="black">
                    <a:tint val="75000"/>
                  </a:prstClr>
                </a:solidFill>
              </a:rPr>
              <a:pPr/>
              <a:t>‹N›</a:t>
            </a:fld>
            <a:endParaRPr lang="it-IT">
              <a:solidFill>
                <a:prstClr val="black">
                  <a:tint val="75000"/>
                </a:prstClr>
              </a:solidFill>
            </a:endParaRPr>
          </a:p>
        </p:txBody>
      </p:sp>
    </p:spTree>
    <p:extLst>
      <p:ext uri="{BB962C8B-B14F-4D97-AF65-F5344CB8AC3E}">
        <p14:creationId xmlns:p14="http://schemas.microsoft.com/office/powerpoint/2010/main" val="242886619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457200" y="273050"/>
            <a:ext cx="3008313" cy="1162050"/>
          </a:xfrm>
        </p:spPr>
        <p:txBody>
          <a:bodyPr anchor="b"/>
          <a:lstStyle>
            <a:lvl1pPr algn="l">
              <a:defRPr sz="2000" b="1"/>
            </a:lvl1pPr>
          </a:lstStyle>
          <a:p>
            <a:r>
              <a:rPr lang="it-IT" smtClean="0"/>
              <a:t>Fare clic per modificare lo stile del titolo</a:t>
            </a:r>
            <a:endParaRPr lang="it-IT"/>
          </a:p>
        </p:txBody>
      </p:sp>
      <p:sp>
        <p:nvSpPr>
          <p:cNvPr id="3" name="Segnaposto contenut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tes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Segnaposto data 4"/>
          <p:cNvSpPr>
            <a:spLocks noGrp="1"/>
          </p:cNvSpPr>
          <p:nvPr>
            <p:ph type="dt" sz="half" idx="10"/>
          </p:nvPr>
        </p:nvSpPr>
        <p:spPr/>
        <p:txBody>
          <a:bodyPr/>
          <a:lstStyle/>
          <a:p>
            <a:fld id="{CCCCD3B9-94C4-4F28-9133-5DE3B540F8B8}" type="datetime1">
              <a:rPr lang="it-IT" smtClean="0">
                <a:solidFill>
                  <a:prstClr val="black">
                    <a:tint val="75000"/>
                  </a:prstClr>
                </a:solidFill>
              </a:rPr>
              <a:pPr/>
              <a:t>10/12/2015</a:t>
            </a:fld>
            <a:endParaRPr lang="it-IT">
              <a:solidFill>
                <a:prstClr val="black">
                  <a:tint val="75000"/>
                </a:prstClr>
              </a:solidFill>
            </a:endParaRPr>
          </a:p>
        </p:txBody>
      </p:sp>
      <p:sp>
        <p:nvSpPr>
          <p:cNvPr id="6" name="Segnaposto piè di pagina 5"/>
          <p:cNvSpPr>
            <a:spLocks noGrp="1"/>
          </p:cNvSpPr>
          <p:nvPr>
            <p:ph type="ftr" sz="quarter" idx="11"/>
          </p:nvPr>
        </p:nvSpPr>
        <p:spPr/>
        <p:txBody>
          <a:bodyPr/>
          <a:lstStyle/>
          <a:p>
            <a:r>
              <a:rPr lang="it-IT" smtClean="0">
                <a:solidFill>
                  <a:prstClr val="black">
                    <a:tint val="75000"/>
                  </a:prstClr>
                </a:solidFill>
              </a:rPr>
              <a:t>Antonella Ciriello, giudice del tribunale di Napoli, Componente STO presso CSM</a:t>
            </a:r>
            <a:endParaRPr lang="it-IT">
              <a:solidFill>
                <a:prstClr val="black">
                  <a:tint val="75000"/>
                </a:prstClr>
              </a:solidFill>
            </a:endParaRPr>
          </a:p>
        </p:txBody>
      </p:sp>
      <p:sp>
        <p:nvSpPr>
          <p:cNvPr id="7" name="Segnaposto numero diapositiva 6"/>
          <p:cNvSpPr>
            <a:spLocks noGrp="1"/>
          </p:cNvSpPr>
          <p:nvPr>
            <p:ph type="sldNum" sz="quarter" idx="12"/>
          </p:nvPr>
        </p:nvSpPr>
        <p:spPr/>
        <p:txBody>
          <a:bodyPr/>
          <a:lstStyle/>
          <a:p>
            <a:fld id="{9DA5607A-F831-406C-B7DE-05DE62278C07}" type="slidenum">
              <a:rPr lang="it-IT" smtClean="0">
                <a:solidFill>
                  <a:prstClr val="black">
                    <a:tint val="75000"/>
                  </a:prstClr>
                </a:solidFill>
              </a:rPr>
              <a:pPr/>
              <a:t>‹N›</a:t>
            </a:fld>
            <a:endParaRPr lang="it-IT">
              <a:solidFill>
                <a:prstClr val="black">
                  <a:tint val="75000"/>
                </a:prstClr>
              </a:solidFill>
            </a:endParaRPr>
          </a:p>
        </p:txBody>
      </p:sp>
    </p:spTree>
    <p:extLst>
      <p:ext uri="{BB962C8B-B14F-4D97-AF65-F5344CB8AC3E}">
        <p14:creationId xmlns:p14="http://schemas.microsoft.com/office/powerpoint/2010/main" val="1647347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1792288" y="4800600"/>
            <a:ext cx="5486400" cy="566738"/>
          </a:xfrm>
        </p:spPr>
        <p:txBody>
          <a:bodyPr anchor="b"/>
          <a:lstStyle>
            <a:lvl1pPr algn="l">
              <a:defRPr sz="2000" b="1"/>
            </a:lvl1pPr>
          </a:lstStyle>
          <a:p>
            <a:r>
              <a:rPr lang="it-IT" smtClean="0"/>
              <a:t>Fare clic per modificare lo stile del titolo</a:t>
            </a:r>
            <a:endParaRPr lang="it-IT"/>
          </a:p>
        </p:txBody>
      </p:sp>
      <p:sp>
        <p:nvSpPr>
          <p:cNvPr id="3" name="Segnaposto immagin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t-IT"/>
          </a:p>
        </p:txBody>
      </p:sp>
      <p:sp>
        <p:nvSpPr>
          <p:cNvPr id="4" name="Segnaposto tes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Segnaposto data 4"/>
          <p:cNvSpPr>
            <a:spLocks noGrp="1"/>
          </p:cNvSpPr>
          <p:nvPr>
            <p:ph type="dt" sz="half" idx="10"/>
          </p:nvPr>
        </p:nvSpPr>
        <p:spPr/>
        <p:txBody>
          <a:bodyPr/>
          <a:lstStyle/>
          <a:p>
            <a:fld id="{B4A9BE2F-320A-48DD-A895-65E0D87A31E9}" type="datetime1">
              <a:rPr lang="it-IT" smtClean="0">
                <a:solidFill>
                  <a:prstClr val="black">
                    <a:tint val="75000"/>
                  </a:prstClr>
                </a:solidFill>
              </a:rPr>
              <a:pPr/>
              <a:t>10/12/2015</a:t>
            </a:fld>
            <a:endParaRPr lang="it-IT">
              <a:solidFill>
                <a:prstClr val="black">
                  <a:tint val="75000"/>
                </a:prstClr>
              </a:solidFill>
            </a:endParaRPr>
          </a:p>
        </p:txBody>
      </p:sp>
      <p:sp>
        <p:nvSpPr>
          <p:cNvPr id="6" name="Segnaposto piè di pagina 5"/>
          <p:cNvSpPr>
            <a:spLocks noGrp="1"/>
          </p:cNvSpPr>
          <p:nvPr>
            <p:ph type="ftr" sz="quarter" idx="11"/>
          </p:nvPr>
        </p:nvSpPr>
        <p:spPr/>
        <p:txBody>
          <a:bodyPr/>
          <a:lstStyle/>
          <a:p>
            <a:r>
              <a:rPr lang="it-IT" smtClean="0">
                <a:solidFill>
                  <a:prstClr val="black">
                    <a:tint val="75000"/>
                  </a:prstClr>
                </a:solidFill>
              </a:rPr>
              <a:t>Antonella Ciriello, giudice del tribunale di Napoli, Componente STO presso CSM</a:t>
            </a:r>
            <a:endParaRPr lang="it-IT">
              <a:solidFill>
                <a:prstClr val="black">
                  <a:tint val="75000"/>
                </a:prstClr>
              </a:solidFill>
            </a:endParaRPr>
          </a:p>
        </p:txBody>
      </p:sp>
      <p:sp>
        <p:nvSpPr>
          <p:cNvPr id="7" name="Segnaposto numero diapositiva 6"/>
          <p:cNvSpPr>
            <a:spLocks noGrp="1"/>
          </p:cNvSpPr>
          <p:nvPr>
            <p:ph type="sldNum" sz="quarter" idx="12"/>
          </p:nvPr>
        </p:nvSpPr>
        <p:spPr/>
        <p:txBody>
          <a:bodyPr/>
          <a:lstStyle/>
          <a:p>
            <a:fld id="{9DA5607A-F831-406C-B7DE-05DE62278C07}" type="slidenum">
              <a:rPr lang="it-IT" smtClean="0">
                <a:solidFill>
                  <a:prstClr val="black">
                    <a:tint val="75000"/>
                  </a:prstClr>
                </a:solidFill>
              </a:rPr>
              <a:pPr/>
              <a:t>‹N›</a:t>
            </a:fld>
            <a:endParaRPr lang="it-IT">
              <a:solidFill>
                <a:prstClr val="black">
                  <a:tint val="75000"/>
                </a:prstClr>
              </a:solidFill>
            </a:endParaRPr>
          </a:p>
        </p:txBody>
      </p:sp>
    </p:spTree>
    <p:extLst>
      <p:ext uri="{BB962C8B-B14F-4D97-AF65-F5344CB8AC3E}">
        <p14:creationId xmlns:p14="http://schemas.microsoft.com/office/powerpoint/2010/main" val="343357578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titolo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it-IT" smtClean="0"/>
              <a:t>Fare clic per modificare lo stile del titolo</a:t>
            </a:r>
            <a:endParaRPr lang="it-IT"/>
          </a:p>
        </p:txBody>
      </p:sp>
      <p:sp>
        <p:nvSpPr>
          <p:cNvPr id="3" name="Segnaposto testo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2E43BCE-9F2F-4D8F-88C6-7C106B1AC269}" type="datetime1">
              <a:rPr lang="it-IT" smtClean="0">
                <a:solidFill>
                  <a:prstClr val="black">
                    <a:tint val="75000"/>
                  </a:prstClr>
                </a:solidFill>
              </a:rPr>
              <a:pPr/>
              <a:t>10/12/2015</a:t>
            </a:fld>
            <a:endParaRPr lang="it-IT">
              <a:solidFill>
                <a:prstClr val="black">
                  <a:tint val="75000"/>
                </a:prstClr>
              </a:solidFill>
            </a:endParaRPr>
          </a:p>
        </p:txBody>
      </p:sp>
      <p:sp>
        <p:nvSpPr>
          <p:cNvPr id="5" name="Segnaposto piè di pagina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it-IT" smtClean="0">
                <a:solidFill>
                  <a:prstClr val="black">
                    <a:tint val="75000"/>
                  </a:prstClr>
                </a:solidFill>
              </a:rPr>
              <a:t>Antonella Ciriello, giudice del tribunale di Napoli, Componente STO presso CSM</a:t>
            </a:r>
            <a:endParaRPr lang="it-IT">
              <a:solidFill>
                <a:prstClr val="black">
                  <a:tint val="75000"/>
                </a:prstClr>
              </a:solidFill>
            </a:endParaRPr>
          </a:p>
        </p:txBody>
      </p:sp>
      <p:sp>
        <p:nvSpPr>
          <p:cNvPr id="6" name="Segnaposto numero diapositiva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DA5607A-F831-406C-B7DE-05DE62278C07}" type="slidenum">
              <a:rPr lang="it-IT" smtClean="0">
                <a:solidFill>
                  <a:prstClr val="black">
                    <a:tint val="75000"/>
                  </a:prstClr>
                </a:solidFill>
              </a:rPr>
              <a:pPr/>
              <a:t>‹N›</a:t>
            </a:fld>
            <a:endParaRPr lang="it-IT">
              <a:solidFill>
                <a:prstClr val="black">
                  <a:tint val="75000"/>
                </a:prstClr>
              </a:solidFill>
            </a:endParaRPr>
          </a:p>
        </p:txBody>
      </p:sp>
    </p:spTree>
    <p:extLst>
      <p:ext uri="{BB962C8B-B14F-4D97-AF65-F5344CB8AC3E}">
        <p14:creationId xmlns:p14="http://schemas.microsoft.com/office/powerpoint/2010/main" val="150204495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Lst>
  <p:hf sldNum="0" hd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normAutofit fontScale="90000"/>
          </a:bodyPr>
          <a:lstStyle/>
          <a:p>
            <a:r>
              <a:rPr lang="it-IT" dirty="0" smtClean="0">
                <a:solidFill>
                  <a:srgbClr val="FF0000"/>
                </a:solidFill>
              </a:rPr>
              <a:t>art. 16 bis </a:t>
            </a:r>
            <a:r>
              <a:rPr lang="it-IT" dirty="0" err="1" smtClean="0">
                <a:solidFill>
                  <a:srgbClr val="FF0000"/>
                </a:solidFill>
              </a:rPr>
              <a:t>d.l.</a:t>
            </a:r>
            <a:r>
              <a:rPr lang="it-IT" dirty="0" smtClean="0">
                <a:solidFill>
                  <a:srgbClr val="FF0000"/>
                </a:solidFill>
              </a:rPr>
              <a:t> 179/2012 comma 9 bis</a:t>
            </a:r>
            <a:endParaRPr lang="it-IT" dirty="0">
              <a:solidFill>
                <a:srgbClr val="FF0000"/>
              </a:solidFill>
            </a:endParaRPr>
          </a:p>
        </p:txBody>
      </p:sp>
      <p:sp>
        <p:nvSpPr>
          <p:cNvPr id="3" name="Segnaposto contenuto 2"/>
          <p:cNvSpPr>
            <a:spLocks noGrp="1"/>
          </p:cNvSpPr>
          <p:nvPr>
            <p:ph idx="1"/>
          </p:nvPr>
        </p:nvSpPr>
        <p:spPr/>
        <p:txBody>
          <a:bodyPr>
            <a:normAutofit fontScale="55000" lnSpcReduction="20000"/>
          </a:bodyPr>
          <a:lstStyle/>
          <a:p>
            <a:r>
              <a:rPr lang="it-IT" dirty="0"/>
              <a:t>9-bis. Le copie informatiche, anche per immagine, di atti processuali di parte e degli ausiliari del giudice </a:t>
            </a:r>
            <a:r>
              <a:rPr lang="it-IT" dirty="0" err="1"/>
              <a:t>nonche'</a:t>
            </a:r>
            <a:r>
              <a:rPr lang="it-IT" dirty="0"/>
              <a:t> dei provvedimenti di quest'ultimo, presenti nei fascicoli informatici </a:t>
            </a:r>
            <a:r>
              <a:rPr lang="it-IT" b="1" i="1" dirty="0"/>
              <a:t>((o trasmessi in allegato alle comunicazioni telematiche))</a:t>
            </a:r>
            <a:r>
              <a:rPr lang="it-IT" dirty="0"/>
              <a:t> dei procedimenti indicati nel presente articolo,</a:t>
            </a:r>
            <a:r>
              <a:rPr lang="it-IT" b="1" dirty="0">
                <a:solidFill>
                  <a:srgbClr val="FF0000"/>
                </a:solidFill>
              </a:rPr>
              <a:t> equivalgono all'originale anche se prive della firma digitale del cancelliere</a:t>
            </a:r>
            <a:r>
              <a:rPr lang="it-IT" dirty="0"/>
              <a:t> </a:t>
            </a:r>
            <a:r>
              <a:rPr lang="it-IT" b="1" i="1" dirty="0"/>
              <a:t>((di attestazione di </a:t>
            </a:r>
            <a:r>
              <a:rPr lang="it-IT" b="1" i="1" dirty="0" err="1"/>
              <a:t>conformita'</a:t>
            </a:r>
            <a:r>
              <a:rPr lang="it-IT" b="1" i="1" dirty="0"/>
              <a:t> all'originale))</a:t>
            </a:r>
            <a:r>
              <a:rPr lang="it-IT" dirty="0"/>
              <a:t>. Il difensore, </a:t>
            </a:r>
            <a:r>
              <a:rPr lang="it-IT" b="1" i="1" dirty="0"/>
              <a:t>((il dipendente di cui si avvale la pubblica amministrazione per stare in giudizio personalmente,))</a:t>
            </a:r>
            <a:r>
              <a:rPr lang="it-IT" dirty="0"/>
              <a:t> il consulente tecnico, il professionista delegato, il curatore ed il commissario giudiziale </a:t>
            </a:r>
            <a:r>
              <a:rPr lang="it-IT" b="1" dirty="0">
                <a:solidFill>
                  <a:srgbClr val="FF0000"/>
                </a:solidFill>
              </a:rPr>
              <a:t>possono estrarre con </a:t>
            </a:r>
            <a:r>
              <a:rPr lang="it-IT" b="1" dirty="0" err="1">
                <a:solidFill>
                  <a:srgbClr val="FF0000"/>
                </a:solidFill>
              </a:rPr>
              <a:t>modalita'</a:t>
            </a:r>
            <a:r>
              <a:rPr lang="it-IT" b="1" dirty="0">
                <a:solidFill>
                  <a:srgbClr val="FF0000"/>
                </a:solidFill>
              </a:rPr>
              <a:t> telematiche duplicati, copie analogiche o informatiche </a:t>
            </a:r>
            <a:r>
              <a:rPr lang="it-IT" dirty="0"/>
              <a:t>degli atti e dei provvedimenti di cui al periodo precedente ed attestare la </a:t>
            </a:r>
            <a:r>
              <a:rPr lang="it-IT" dirty="0" err="1"/>
              <a:t>conformita'</a:t>
            </a:r>
            <a:r>
              <a:rPr lang="it-IT" dirty="0"/>
              <a:t> delle copie estratte ai corrispondenti atti contenuti nel fascicolo informatico. </a:t>
            </a:r>
            <a:r>
              <a:rPr lang="it-IT" b="1" dirty="0">
                <a:solidFill>
                  <a:srgbClr val="FF0000"/>
                </a:solidFill>
              </a:rPr>
              <a:t>Le copie analogiche ed informatiche, anche per immagine, estratte dal fascicolo informatico e munite dell'attestazione di </a:t>
            </a:r>
            <a:r>
              <a:rPr lang="it-IT" b="1" dirty="0" err="1">
                <a:solidFill>
                  <a:srgbClr val="FF0000"/>
                </a:solidFill>
              </a:rPr>
              <a:t>conformita'</a:t>
            </a:r>
            <a:r>
              <a:rPr lang="it-IT" b="1" dirty="0">
                <a:solidFill>
                  <a:srgbClr val="FF0000"/>
                </a:solidFill>
              </a:rPr>
              <a:t> a norma del presente comma, equivalgono all'originale</a:t>
            </a:r>
            <a:r>
              <a:rPr lang="it-IT" dirty="0"/>
              <a:t>. Il duplicato informatico di un documento informatico deve essere prodotto mediante processi e strumenti che assicurino che il documento informatico ottenuto sullo stesso sistema di memorizzazione o su un sistema diverso contenga la stessa sequenza di bit del documento informatico di origine. Le disposizioni di cui al presente comma non si applicano agli atti processuali che contengono provvedimenti giudiziali che autorizzano il prelievo di somme di denaro vincolate all'ordine del giudice. </a:t>
            </a:r>
          </a:p>
        </p:txBody>
      </p:sp>
      <p:sp>
        <p:nvSpPr>
          <p:cNvPr id="4" name="Segnaposto piè di pagina 3"/>
          <p:cNvSpPr>
            <a:spLocks noGrp="1"/>
          </p:cNvSpPr>
          <p:nvPr>
            <p:ph type="ftr" sz="quarter" idx="11"/>
          </p:nvPr>
        </p:nvSpPr>
        <p:spPr/>
        <p:txBody>
          <a:bodyPr/>
          <a:lstStyle/>
          <a:p>
            <a:r>
              <a:rPr lang="it-IT" smtClean="0">
                <a:solidFill>
                  <a:prstClr val="black">
                    <a:tint val="75000"/>
                  </a:prstClr>
                </a:solidFill>
              </a:rPr>
              <a:t>Antonella Ciriello, giudice del tribunale di Napoli, Componente STO presso CSM</a:t>
            </a:r>
            <a:endParaRPr lang="it-IT">
              <a:solidFill>
                <a:prstClr val="black">
                  <a:tint val="75000"/>
                </a:prstClr>
              </a:solidFill>
            </a:endParaRPr>
          </a:p>
        </p:txBody>
      </p:sp>
    </p:spTree>
    <p:extLst>
      <p:ext uri="{BB962C8B-B14F-4D97-AF65-F5344CB8AC3E}">
        <p14:creationId xmlns:p14="http://schemas.microsoft.com/office/powerpoint/2010/main" val="259134008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theme/theme1.xml><?xml version="1.0" encoding="utf-8"?>
<a:theme xmlns:a="http://schemas.openxmlformats.org/drawingml/2006/main" name="1_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261</Words>
  <Application>Microsoft Office PowerPoint</Application>
  <PresentationFormat>Presentazione su schermo (4:3)</PresentationFormat>
  <Paragraphs>3</Paragraphs>
  <Slides>1</Slides>
  <Notes>0</Notes>
  <HiddenSlides>1</HiddenSlides>
  <MMClips>0</MMClips>
  <ScaleCrop>false</ScaleCrop>
  <HeadingPairs>
    <vt:vector size="4" baseType="variant">
      <vt:variant>
        <vt:lpstr>Tema</vt:lpstr>
      </vt:variant>
      <vt:variant>
        <vt:i4>1</vt:i4>
      </vt:variant>
      <vt:variant>
        <vt:lpstr>Titoli diapositive</vt:lpstr>
      </vt:variant>
      <vt:variant>
        <vt:i4>1</vt:i4>
      </vt:variant>
    </vt:vector>
  </HeadingPairs>
  <TitlesOfParts>
    <vt:vector size="2" baseType="lpstr">
      <vt:lpstr>1_Tema di Office</vt:lpstr>
      <vt:lpstr>art. 16 bis d.l. 179/2012 comma 9 bis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art. 16 bis d.l. 179/2012 comma 9 bis</dc:title>
  <dc:creator>Antonella Ciriello</dc:creator>
  <cp:lastModifiedBy>Antonella Ciriello</cp:lastModifiedBy>
  <cp:revision>1</cp:revision>
  <dcterms:created xsi:type="dcterms:W3CDTF">2015-12-10T07:07:55Z</dcterms:created>
  <dcterms:modified xsi:type="dcterms:W3CDTF">2015-12-10T07:08:52Z</dcterms:modified>
</cp:coreProperties>
</file>